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88" r:id="rId5"/>
    <p:sldId id="366" r:id="rId6"/>
    <p:sldId id="387" r:id="rId7"/>
    <p:sldId id="370" r:id="rId8"/>
    <p:sldId id="389" r:id="rId9"/>
    <p:sldId id="368" r:id="rId10"/>
    <p:sldId id="390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376" r:id="rId20"/>
    <p:sldId id="39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3580CB"/>
    <a:srgbClr val="FFAFAF"/>
    <a:srgbClr val="FF9F9F"/>
    <a:srgbClr val="FFFFA7"/>
    <a:srgbClr val="FFFF8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54E89-9065-443F-B0E5-201DEC10F515}" v="99" dt="2019-11-04T17:22:14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àn Stebbings" userId="e14ea2a2-07d0-4302-97b9-16dc822a37cc" providerId="ADAL" clId="{F26CC64E-23CA-420D-9BD3-26504C9A1E99}"/>
    <pc:docChg chg="modSld">
      <pc:chgData name="Siàn Stebbings" userId="e14ea2a2-07d0-4302-97b9-16dc822a37cc" providerId="ADAL" clId="{F26CC64E-23CA-420D-9BD3-26504C9A1E99}" dt="2018-10-23T12:41:18.016" v="166"/>
      <pc:docMkLst>
        <pc:docMk/>
      </pc:docMkLst>
      <pc:sldChg chg="addSp modSp">
        <pc:chgData name="Siàn Stebbings" userId="e14ea2a2-07d0-4302-97b9-16dc822a37cc" providerId="ADAL" clId="{F26CC64E-23CA-420D-9BD3-26504C9A1E99}" dt="2018-10-23T12:33:17.550" v="58" actId="13926"/>
        <pc:sldMkLst>
          <pc:docMk/>
          <pc:sldMk cId="1646803150" sldId="367"/>
        </pc:sldMkLst>
        <pc:spChg chg="add mod">
          <ac:chgData name="Siàn Stebbings" userId="e14ea2a2-07d0-4302-97b9-16dc822a37cc" providerId="ADAL" clId="{F26CC64E-23CA-420D-9BD3-26504C9A1E99}" dt="2018-10-23T12:33:17.550" v="58" actId="13926"/>
          <ac:spMkLst>
            <pc:docMk/>
            <pc:sldMk cId="1646803150" sldId="367"/>
            <ac:spMk id="2" creationId="{D6F0DDAB-9894-48E8-ACBA-B1E52C535FAF}"/>
          </ac:spMkLst>
        </pc:spChg>
      </pc:sldChg>
    </pc:docChg>
  </pc:docChgLst>
  <pc:docChgLst>
    <pc:chgData name="Nicola Dockerty" userId="ebcc58ce-2d8c-4ed9-a38e-e6d0a4be1782" providerId="ADAL" clId="{ECDB7C54-432C-4739-98FE-91F6CB8C0DB8}"/>
    <pc:docChg chg="undo custSel addSld delSld modSld sldOrd">
      <pc:chgData name="Nicola Dockerty" userId="ebcc58ce-2d8c-4ed9-a38e-e6d0a4be1782" providerId="ADAL" clId="{ECDB7C54-432C-4739-98FE-91F6CB8C0DB8}" dt="2019-10-08T09:08:46.303" v="1651" actId="207"/>
      <pc:docMkLst>
        <pc:docMk/>
      </pc:docMkLst>
      <pc:sldChg chg="addSp delSp modSp">
        <pc:chgData name="Nicola Dockerty" userId="ebcc58ce-2d8c-4ed9-a38e-e6d0a4be1782" providerId="ADAL" clId="{ECDB7C54-432C-4739-98FE-91F6CB8C0DB8}" dt="2019-10-07T11:43:44.831" v="926" actId="1036"/>
        <pc:sldMkLst>
          <pc:docMk/>
          <pc:sldMk cId="636014570" sldId="314"/>
        </pc:sldMkLst>
        <pc:spChg chg="add del mod">
          <ac:chgData name="Nicola Dockerty" userId="ebcc58ce-2d8c-4ed9-a38e-e6d0a4be1782" providerId="ADAL" clId="{ECDB7C54-432C-4739-98FE-91F6CB8C0DB8}" dt="2019-10-07T11:41:40.616" v="822"/>
          <ac:spMkLst>
            <pc:docMk/>
            <pc:sldMk cId="636014570" sldId="314"/>
            <ac:spMk id="2" creationId="{662D6FD0-03A7-4381-9C76-10300DAA2322}"/>
          </ac:spMkLst>
        </pc:spChg>
        <pc:spChg chg="add mod">
          <ac:chgData name="Nicola Dockerty" userId="ebcc58ce-2d8c-4ed9-a38e-e6d0a4be1782" providerId="ADAL" clId="{ECDB7C54-432C-4739-98FE-91F6CB8C0DB8}" dt="2019-10-07T11:43:38.156" v="916" actId="14100"/>
          <ac:spMkLst>
            <pc:docMk/>
            <pc:sldMk cId="636014570" sldId="314"/>
            <ac:spMk id="11" creationId="{9B01B8A2-2775-45F4-8D01-AA15240D8EDF}"/>
          </ac:spMkLst>
        </pc:spChg>
        <pc:spChg chg="mod">
          <ac:chgData name="Nicola Dockerty" userId="ebcc58ce-2d8c-4ed9-a38e-e6d0a4be1782" providerId="ADAL" clId="{ECDB7C54-432C-4739-98FE-91F6CB8C0DB8}" dt="2019-10-07T11:42:17.032" v="876" actId="20577"/>
          <ac:spMkLst>
            <pc:docMk/>
            <pc:sldMk cId="636014570" sldId="314"/>
            <ac:spMk id="19" creationId="{5252A847-DE45-4FA3-A1F8-EEBEB845FF8E}"/>
          </ac:spMkLst>
        </pc:spChg>
        <pc:graphicFrameChg chg="del">
          <ac:chgData name="Nicola Dockerty" userId="ebcc58ce-2d8c-4ed9-a38e-e6d0a4be1782" providerId="ADAL" clId="{ECDB7C54-432C-4739-98FE-91F6CB8C0DB8}" dt="2019-10-07T11:40:45.504" v="778" actId="478"/>
          <ac:graphicFrameMkLst>
            <pc:docMk/>
            <pc:sldMk cId="636014570" sldId="314"/>
            <ac:graphicFrameMk id="6" creationId="{21BF46C5-0FC9-4427-B694-470F21261628}"/>
          </ac:graphicFrameMkLst>
        </pc:graphicFrameChg>
        <pc:picChg chg="add mod">
          <ac:chgData name="Nicola Dockerty" userId="ebcc58ce-2d8c-4ed9-a38e-e6d0a4be1782" providerId="ADAL" clId="{ECDB7C54-432C-4739-98FE-91F6CB8C0DB8}" dt="2019-10-07T11:43:44.831" v="926" actId="1036"/>
          <ac:picMkLst>
            <pc:docMk/>
            <pc:sldMk cId="636014570" sldId="314"/>
            <ac:picMk id="9" creationId="{63B69C1B-4C08-42F3-A9F6-FB1DEFA5FEBA}"/>
          </ac:picMkLst>
        </pc:picChg>
        <pc:picChg chg="add mod">
          <ac:chgData name="Nicola Dockerty" userId="ebcc58ce-2d8c-4ed9-a38e-e6d0a4be1782" providerId="ADAL" clId="{ECDB7C54-432C-4739-98FE-91F6CB8C0DB8}" dt="2019-10-07T11:42:56.989" v="884" actId="1076"/>
          <ac:picMkLst>
            <pc:docMk/>
            <pc:sldMk cId="636014570" sldId="314"/>
            <ac:picMk id="10" creationId="{AF42C70A-B92B-4EB7-9D39-FFC8D13DA1C5}"/>
          </ac:picMkLst>
        </pc:picChg>
      </pc:sldChg>
      <pc:sldChg chg="modSp del">
        <pc:chgData name="Nicola Dockerty" userId="ebcc58ce-2d8c-4ed9-a38e-e6d0a4be1782" providerId="ADAL" clId="{ECDB7C54-432C-4739-98FE-91F6CB8C0DB8}" dt="2019-10-07T11:56:15.129" v="1607" actId="2696"/>
        <pc:sldMkLst>
          <pc:docMk/>
          <pc:sldMk cId="1071900124" sldId="355"/>
        </pc:sldMkLst>
        <pc:spChg chg="mod">
          <ac:chgData name="Nicola Dockerty" userId="ebcc58ce-2d8c-4ed9-a38e-e6d0a4be1782" providerId="ADAL" clId="{ECDB7C54-432C-4739-98FE-91F6CB8C0DB8}" dt="2019-10-07T11:53:46.258" v="1438" actId="6549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">
        <pc:chgData name="Nicola Dockerty" userId="ebcc58ce-2d8c-4ed9-a38e-e6d0a4be1782" providerId="ADAL" clId="{ECDB7C54-432C-4739-98FE-91F6CB8C0DB8}" dt="2019-10-07T11:16:43.560" v="52" actId="1076"/>
        <pc:sldMkLst>
          <pc:docMk/>
          <pc:sldMk cId="1181430266" sldId="366"/>
        </pc:sldMkLst>
        <pc:spChg chg="add del mod topLvl">
          <ac:chgData name="Nicola Dockerty" userId="ebcc58ce-2d8c-4ed9-a38e-e6d0a4be1782" providerId="ADAL" clId="{ECDB7C54-432C-4739-98FE-91F6CB8C0DB8}" dt="2019-10-07T11:16:36.927" v="50" actId="1035"/>
          <ac:spMkLst>
            <pc:docMk/>
            <pc:sldMk cId="1181430266" sldId="366"/>
            <ac:spMk id="12" creationId="{CDDEAFA9-AD94-4378-982C-F4106F63B5DA}"/>
          </ac:spMkLst>
        </pc:spChg>
        <pc:spChg chg="mod">
          <ac:chgData name="Nicola Dockerty" userId="ebcc58ce-2d8c-4ed9-a38e-e6d0a4be1782" providerId="ADAL" clId="{ECDB7C54-432C-4739-98FE-91F6CB8C0DB8}" dt="2019-10-07T11:15:13.684" v="15" actId="14100"/>
          <ac:spMkLst>
            <pc:docMk/>
            <pc:sldMk cId="1181430266" sldId="366"/>
            <ac:spMk id="13" creationId="{C0C7B3DB-04BA-4CB6-AA71-2AEC5C6542E8}"/>
          </ac:spMkLst>
        </pc:spChg>
        <pc:spChg chg="mod">
          <ac:chgData name="Nicola Dockerty" userId="ebcc58ce-2d8c-4ed9-a38e-e6d0a4be1782" providerId="ADAL" clId="{ECDB7C54-432C-4739-98FE-91F6CB8C0DB8}" dt="2019-10-07T11:15:20" v="17" actId="14100"/>
          <ac:spMkLst>
            <pc:docMk/>
            <pc:sldMk cId="1181430266" sldId="366"/>
            <ac:spMk id="14" creationId="{E9BAE5A2-496C-4D31-B4D1-75177A31FDBB}"/>
          </ac:spMkLst>
        </pc:spChg>
        <pc:spChg chg="mod topLvl">
          <ac:chgData name="Nicola Dockerty" userId="ebcc58ce-2d8c-4ed9-a38e-e6d0a4be1782" providerId="ADAL" clId="{ECDB7C54-432C-4739-98FE-91F6CB8C0DB8}" dt="2019-10-07T11:16:14.470" v="30" actId="165"/>
          <ac:spMkLst>
            <pc:docMk/>
            <pc:sldMk cId="1181430266" sldId="366"/>
            <ac:spMk id="15" creationId="{577A5499-6683-417D-98B0-81553246B1C3}"/>
          </ac:spMkLst>
        </pc:spChg>
        <pc:spChg chg="mod topLvl">
          <ac:chgData name="Nicola Dockerty" userId="ebcc58ce-2d8c-4ed9-a38e-e6d0a4be1782" providerId="ADAL" clId="{ECDB7C54-432C-4739-98FE-91F6CB8C0DB8}" dt="2019-10-07T11:16:14.470" v="30" actId="165"/>
          <ac:spMkLst>
            <pc:docMk/>
            <pc:sldMk cId="1181430266" sldId="366"/>
            <ac:spMk id="16" creationId="{93ACC62D-0F5A-45A2-B6C2-A30F66E22D75}"/>
          </ac:spMkLst>
        </pc:spChg>
        <pc:spChg chg="mod">
          <ac:chgData name="Nicola Dockerty" userId="ebcc58ce-2d8c-4ed9-a38e-e6d0a4be1782" providerId="ADAL" clId="{ECDB7C54-432C-4739-98FE-91F6CB8C0DB8}" dt="2019-10-07T11:16:41.107" v="51" actId="1076"/>
          <ac:spMkLst>
            <pc:docMk/>
            <pc:sldMk cId="1181430266" sldId="366"/>
            <ac:spMk id="20" creationId="{F132555D-46B8-477C-B2D5-D81D64B76B2D}"/>
          </ac:spMkLst>
        </pc:spChg>
        <pc:spChg chg="mod">
          <ac:chgData name="Nicola Dockerty" userId="ebcc58ce-2d8c-4ed9-a38e-e6d0a4be1782" providerId="ADAL" clId="{ECDB7C54-432C-4739-98FE-91F6CB8C0DB8}" dt="2019-10-07T11:16:43.560" v="52" actId="1076"/>
          <ac:spMkLst>
            <pc:docMk/>
            <pc:sldMk cId="1181430266" sldId="366"/>
            <ac:spMk id="26" creationId="{DA1887D5-6AEE-4504-959F-B008207AC56F}"/>
          </ac:spMkLst>
        </pc:spChg>
        <pc:grpChg chg="add del mod">
          <ac:chgData name="Nicola Dockerty" userId="ebcc58ce-2d8c-4ed9-a38e-e6d0a4be1782" providerId="ADAL" clId="{ECDB7C54-432C-4739-98FE-91F6CB8C0DB8}" dt="2019-10-07T11:16:14.470" v="30" actId="165"/>
          <ac:grpSpMkLst>
            <pc:docMk/>
            <pc:sldMk cId="1181430266" sldId="366"/>
            <ac:grpSpMk id="2" creationId="{73959B52-0AE6-43EB-8DE3-48F4B04DACAC}"/>
          </ac:grpSpMkLst>
        </pc:grpChg>
        <pc:grpChg chg="del">
          <ac:chgData name="Nicola Dockerty" userId="ebcc58ce-2d8c-4ed9-a38e-e6d0a4be1782" providerId="ADAL" clId="{ECDB7C54-432C-4739-98FE-91F6CB8C0DB8}" dt="2019-10-07T11:15:04.245" v="13" actId="165"/>
          <ac:grpSpMkLst>
            <pc:docMk/>
            <pc:sldMk cId="1181430266" sldId="366"/>
            <ac:grpSpMk id="10" creationId="{C1E0A666-C368-477A-A08B-677A6DC2D5EA}"/>
          </ac:grpSpMkLst>
        </pc:grpChg>
        <pc:grpChg chg="mod topLvl">
          <ac:chgData name="Nicola Dockerty" userId="ebcc58ce-2d8c-4ed9-a38e-e6d0a4be1782" providerId="ADAL" clId="{ECDB7C54-432C-4739-98FE-91F6CB8C0DB8}" dt="2019-10-07T11:16:36.927" v="50" actId="1035"/>
          <ac:grpSpMkLst>
            <pc:docMk/>
            <pc:sldMk cId="1181430266" sldId="366"/>
            <ac:grpSpMk id="11" creationId="{85780AD4-12F3-43E3-9854-EE2EAD9EDBA4}"/>
          </ac:grpSpMkLst>
        </pc:grpChg>
      </pc:sldChg>
      <pc:sldChg chg="del">
        <pc:chgData name="Nicola Dockerty" userId="ebcc58ce-2d8c-4ed9-a38e-e6d0a4be1782" providerId="ADAL" clId="{ECDB7C54-432C-4739-98FE-91F6CB8C0DB8}" dt="2019-10-07T11:18:50.946" v="65" actId="2696"/>
        <pc:sldMkLst>
          <pc:docMk/>
          <pc:sldMk cId="1646803150" sldId="367"/>
        </pc:sldMkLst>
      </pc:sldChg>
      <pc:sldChg chg="addSp delSp modSp">
        <pc:chgData name="Nicola Dockerty" userId="ebcc58ce-2d8c-4ed9-a38e-e6d0a4be1782" providerId="ADAL" clId="{ECDB7C54-432C-4739-98FE-91F6CB8C0DB8}" dt="2019-10-08T09:06:20.002" v="1634" actId="404"/>
        <pc:sldMkLst>
          <pc:docMk/>
          <pc:sldMk cId="739420628" sldId="368"/>
        </pc:sldMkLst>
        <pc:spChg chg="del mod">
          <ac:chgData name="Nicola Dockerty" userId="ebcc58ce-2d8c-4ed9-a38e-e6d0a4be1782" providerId="ADAL" clId="{ECDB7C54-432C-4739-98FE-91F6CB8C0DB8}" dt="2019-10-07T11:25:53.832" v="244" actId="478"/>
          <ac:spMkLst>
            <pc:docMk/>
            <pc:sldMk cId="739420628" sldId="368"/>
            <ac:spMk id="2" creationId="{E43E2341-E7C3-494E-AE6A-89B172793C36}"/>
          </ac:spMkLst>
        </pc:spChg>
        <pc:spChg chg="del mod">
          <ac:chgData name="Nicola Dockerty" userId="ebcc58ce-2d8c-4ed9-a38e-e6d0a4be1782" providerId="ADAL" clId="{ECDB7C54-432C-4739-98FE-91F6CB8C0DB8}" dt="2019-10-07T11:25:55.727" v="245" actId="478"/>
          <ac:spMkLst>
            <pc:docMk/>
            <pc:sldMk cId="739420628" sldId="368"/>
            <ac:spMk id="10" creationId="{7ADF39C0-648B-4081-A5D8-1473EE211958}"/>
          </ac:spMkLst>
        </pc:spChg>
        <pc:spChg chg="mod">
          <ac:chgData name="Nicola Dockerty" userId="ebcc58ce-2d8c-4ed9-a38e-e6d0a4be1782" providerId="ADAL" clId="{ECDB7C54-432C-4739-98FE-91F6CB8C0DB8}" dt="2019-10-08T09:06:20.002" v="1634" actId="404"/>
          <ac:spMkLst>
            <pc:docMk/>
            <pc:sldMk cId="739420628" sldId="368"/>
            <ac:spMk id="19" creationId="{5252A847-DE45-4FA3-A1F8-EEBEB845FF8E}"/>
          </ac:spMkLst>
        </pc:spChg>
        <pc:graphicFrameChg chg="mod">
          <ac:chgData name="Nicola Dockerty" userId="ebcc58ce-2d8c-4ed9-a38e-e6d0a4be1782" providerId="ADAL" clId="{ECDB7C54-432C-4739-98FE-91F6CB8C0DB8}" dt="2019-10-07T11:27:35.681" v="292" actId="1037"/>
          <ac:graphicFrameMkLst>
            <pc:docMk/>
            <pc:sldMk cId="739420628" sldId="368"/>
            <ac:graphicFrameMk id="6" creationId="{4538D2B8-AB63-45C6-A054-0BB910A961CB}"/>
          </ac:graphicFrameMkLst>
        </pc:graphicFrameChg>
        <pc:graphicFrameChg chg="mod">
          <ac:chgData name="Nicola Dockerty" userId="ebcc58ce-2d8c-4ed9-a38e-e6d0a4be1782" providerId="ADAL" clId="{ECDB7C54-432C-4739-98FE-91F6CB8C0DB8}" dt="2019-10-07T11:27:35.681" v="292" actId="1037"/>
          <ac:graphicFrameMkLst>
            <pc:docMk/>
            <pc:sldMk cId="739420628" sldId="368"/>
            <ac:graphicFrameMk id="9" creationId="{D4BC268C-9A32-4A95-B490-EEA44FF5962F}"/>
          </ac:graphicFrameMkLst>
        </pc:graphicFrameChg>
        <pc:graphicFrameChg chg="add mod modGraphic">
          <ac:chgData name="Nicola Dockerty" userId="ebcc58ce-2d8c-4ed9-a38e-e6d0a4be1782" providerId="ADAL" clId="{ECDB7C54-432C-4739-98FE-91F6CB8C0DB8}" dt="2019-10-07T11:28:12.554" v="298" actId="207"/>
          <ac:graphicFrameMkLst>
            <pc:docMk/>
            <pc:sldMk cId="739420628" sldId="368"/>
            <ac:graphicFrameMk id="11" creationId="{C30B7526-3534-44FC-B4E8-70C46FD6CD09}"/>
          </ac:graphicFrameMkLst>
        </pc:graphicFrameChg>
      </pc:sldChg>
      <pc:sldChg chg="addSp delSp modSp ord">
        <pc:chgData name="Nicola Dockerty" userId="ebcc58ce-2d8c-4ed9-a38e-e6d0a4be1782" providerId="ADAL" clId="{ECDB7C54-432C-4739-98FE-91F6CB8C0DB8}" dt="2019-10-08T09:06:07.086" v="1628" actId="403"/>
        <pc:sldMkLst>
          <pc:docMk/>
          <pc:sldMk cId="2365826197" sldId="370"/>
        </pc:sldMkLst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1" creationId="{7E8635A0-1979-444D-98B3-F14708172C57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2" creationId="{0A2831C0-4A05-446C-9C35-569617C2AD8B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3" creationId="{9CE97BC7-5C66-4D43-BEFC-71CF76350FEC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4" creationId="{11B83025-64B6-4E46-B106-83B06D0BD765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5" creationId="{6BC3F1D6-1F59-4E35-BECC-9E2EA868D640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6" creationId="{187F0438-0B5B-402A-B92E-BE7D42CF266A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17" creationId="{A202422B-7E1E-47AF-B992-0CC6C8D922A5}"/>
          </ac:spMkLst>
        </pc:spChg>
        <pc:spChg chg="mod">
          <ac:chgData name="Nicola Dockerty" userId="ebcc58ce-2d8c-4ed9-a38e-e6d0a4be1782" providerId="ADAL" clId="{ECDB7C54-432C-4739-98FE-91F6CB8C0DB8}" dt="2019-10-08T09:06:07.086" v="1628" actId="403"/>
          <ac:spMkLst>
            <pc:docMk/>
            <pc:sldMk cId="2365826197" sldId="370"/>
            <ac:spMk id="19" creationId="{5252A847-DE45-4FA3-A1F8-EEBEB845FF8E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0" creationId="{9A17E5D8-4071-4F7C-BEFD-DBF7444EC825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1" creationId="{EF0729F5-E5B5-4EFB-A3A6-324A755952BA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2" creationId="{87853606-EBA8-499F-804B-3CE0AB1E6F51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3" creationId="{2277A252-665E-41B6-956B-1EDA2B449D76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4" creationId="{1AE93549-38F0-4B98-A073-099D653EDC9B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5" creationId="{4833D2D6-62D3-435D-B11B-41E7ABB22DF9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6" creationId="{6969FADB-A42A-485A-A44F-387C4EA5E1CF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7" creationId="{CACE3C56-0B2B-4690-BDA1-F6289A378A68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8" creationId="{9C335329-A7A8-427A-B50D-D6E598827893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29" creationId="{8B009ADE-30F6-46F2-88B1-9BFA2F8E29FA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0" creationId="{F2BB7809-8A83-4FE6-9E9B-EF68692BBBA4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1" creationId="{48A6F51A-E98B-4D85-920A-05F1EC30D608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2" creationId="{9AF1DA80-5918-4491-BE67-AD9EBF359387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3" creationId="{A5007F9E-A9D4-4596-8262-6167462E7298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4" creationId="{A9B2080F-AD76-4B3D-9EA5-FBEA49F151F0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5" creationId="{BED90A94-F5D8-4735-9058-93C6D39354CC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6" creationId="{AE4FAC8D-165D-4887-AD01-CC377376CFD0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7" creationId="{CE3DD271-2CA9-4DFE-97AC-9A4221267ED0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8" creationId="{03EB41C3-B649-48AB-B251-C0B27B494CBC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39" creationId="{D22496E5-1DEF-4E23-B8FF-F34FA5EA7A7E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0" creationId="{ACB75BF6-0511-407A-BA36-ED684FA030CA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1" creationId="{F77AF7FC-01E4-449A-A444-38C70FCDF985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2" creationId="{84EAAEC4-C8A3-45E3-8D6E-BD4A3532B836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3" creationId="{6595D92C-4A3E-490D-A732-3DC09F8B78DA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4" creationId="{C6E3C7AD-7621-49A0-882D-C1F8B824AC1C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5" creationId="{B05DAC67-D6CA-45AA-960E-E86A59FC9F3C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6" creationId="{56D64E1C-B25E-4F7B-BDFE-CC207BC8A6E1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7" creationId="{62D3CFAD-F901-4646-852B-FE1A08D7FF99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8" creationId="{AE21564C-F686-4545-AD98-59D01EC6158D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49" creationId="{32E06588-3E11-47D4-944C-091FD7E99A2E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50" creationId="{D266FF7F-0C45-4FE5-B166-CF38DCDB14F7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51" creationId="{22B097AD-0BD9-4C68-910F-AB4500BFED22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52" creationId="{AA2B7718-A5E5-424C-BB05-3755D4538CCD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53" creationId="{09B8AE53-7444-4A62-A103-A8491345680B}"/>
          </ac:spMkLst>
        </pc:spChg>
        <pc:spChg chg="mod topLvl">
          <ac:chgData name="Nicola Dockerty" userId="ebcc58ce-2d8c-4ed9-a38e-e6d0a4be1782" providerId="ADAL" clId="{ECDB7C54-432C-4739-98FE-91F6CB8C0DB8}" dt="2019-10-07T11:21:11.920" v="84" actId="164"/>
          <ac:spMkLst>
            <pc:docMk/>
            <pc:sldMk cId="2365826197" sldId="370"/>
            <ac:spMk id="54" creationId="{ACB3BF10-B33B-4B73-BF66-55BEE9C32F94}"/>
          </ac:spMkLst>
        </pc:spChg>
        <pc:spChg chg="del mod topLvl">
          <ac:chgData name="Nicola Dockerty" userId="ebcc58ce-2d8c-4ed9-a38e-e6d0a4be1782" providerId="ADAL" clId="{ECDB7C54-432C-4739-98FE-91F6CB8C0DB8}" dt="2019-10-07T11:21:04.971" v="78" actId="478"/>
          <ac:spMkLst>
            <pc:docMk/>
            <pc:sldMk cId="2365826197" sldId="370"/>
            <ac:spMk id="55" creationId="{E7C6E72F-B9CC-4A92-A41B-5F510D9159BF}"/>
          </ac:spMkLst>
        </pc:spChg>
        <pc:spChg chg="del mod topLvl">
          <ac:chgData name="Nicola Dockerty" userId="ebcc58ce-2d8c-4ed9-a38e-e6d0a4be1782" providerId="ADAL" clId="{ECDB7C54-432C-4739-98FE-91F6CB8C0DB8}" dt="2019-10-07T11:21:05.734" v="79" actId="478"/>
          <ac:spMkLst>
            <pc:docMk/>
            <pc:sldMk cId="2365826197" sldId="370"/>
            <ac:spMk id="56" creationId="{1518D064-B6E9-44D5-8455-2BEB47C217D8}"/>
          </ac:spMkLst>
        </pc:spChg>
        <pc:spChg chg="del mod topLvl">
          <ac:chgData name="Nicola Dockerty" userId="ebcc58ce-2d8c-4ed9-a38e-e6d0a4be1782" providerId="ADAL" clId="{ECDB7C54-432C-4739-98FE-91F6CB8C0DB8}" dt="2019-10-07T11:21:06.427" v="80" actId="478"/>
          <ac:spMkLst>
            <pc:docMk/>
            <pc:sldMk cId="2365826197" sldId="370"/>
            <ac:spMk id="57" creationId="{93E708C8-C59E-4FD1-868D-42E726B10E23}"/>
          </ac:spMkLst>
        </pc:spChg>
        <pc:spChg chg="del mod topLvl">
          <ac:chgData name="Nicola Dockerty" userId="ebcc58ce-2d8c-4ed9-a38e-e6d0a4be1782" providerId="ADAL" clId="{ECDB7C54-432C-4739-98FE-91F6CB8C0DB8}" dt="2019-10-07T11:21:07.113" v="81" actId="478"/>
          <ac:spMkLst>
            <pc:docMk/>
            <pc:sldMk cId="2365826197" sldId="370"/>
            <ac:spMk id="58" creationId="{29E34EAC-CB69-4ACB-B47E-F4DE02277AE2}"/>
          </ac:spMkLst>
        </pc:spChg>
        <pc:spChg chg="del mod topLvl">
          <ac:chgData name="Nicola Dockerty" userId="ebcc58ce-2d8c-4ed9-a38e-e6d0a4be1782" providerId="ADAL" clId="{ECDB7C54-432C-4739-98FE-91F6CB8C0DB8}" dt="2019-10-07T11:21:07.723" v="82" actId="478"/>
          <ac:spMkLst>
            <pc:docMk/>
            <pc:sldMk cId="2365826197" sldId="370"/>
            <ac:spMk id="59" creationId="{29DE0785-34CE-4557-9809-44980782A53A}"/>
          </ac:spMkLst>
        </pc:spChg>
        <pc:spChg chg="del mod topLvl">
          <ac:chgData name="Nicola Dockerty" userId="ebcc58ce-2d8c-4ed9-a38e-e6d0a4be1782" providerId="ADAL" clId="{ECDB7C54-432C-4739-98FE-91F6CB8C0DB8}" dt="2019-10-07T11:21:08.437" v="83" actId="478"/>
          <ac:spMkLst>
            <pc:docMk/>
            <pc:sldMk cId="2365826197" sldId="370"/>
            <ac:spMk id="60" creationId="{F7C4DED5-7590-42BC-AFFB-08F20A7D42C6}"/>
          </ac:spMkLst>
        </pc:spChg>
        <pc:spChg chg="add mod">
          <ac:chgData name="Nicola Dockerty" userId="ebcc58ce-2d8c-4ed9-a38e-e6d0a4be1782" providerId="ADAL" clId="{ECDB7C54-432C-4739-98FE-91F6CB8C0DB8}" dt="2019-10-07T11:21:16.533" v="86" actId="571"/>
          <ac:spMkLst>
            <pc:docMk/>
            <pc:sldMk cId="2365826197" sldId="370"/>
            <ac:spMk id="61" creationId="{F64C2D05-1769-4CE0-BD8A-1E53A567ABF6}"/>
          </ac:spMkLst>
        </pc:spChg>
        <pc:grpChg chg="add mod">
          <ac:chgData name="Nicola Dockerty" userId="ebcc58ce-2d8c-4ed9-a38e-e6d0a4be1782" providerId="ADAL" clId="{ECDB7C54-432C-4739-98FE-91F6CB8C0DB8}" dt="2019-10-07T11:21:21.578" v="87" actId="12788"/>
          <ac:grpSpMkLst>
            <pc:docMk/>
            <pc:sldMk cId="2365826197" sldId="370"/>
            <ac:grpSpMk id="2" creationId="{7E9A4D28-A8CC-4FC3-AE26-1E395BAB266A}"/>
          </ac:grpSpMkLst>
        </pc:grpChg>
        <pc:grpChg chg="del">
          <ac:chgData name="Nicola Dockerty" userId="ebcc58ce-2d8c-4ed9-a38e-e6d0a4be1782" providerId="ADAL" clId="{ECDB7C54-432C-4739-98FE-91F6CB8C0DB8}" dt="2019-10-07T11:21:02.533" v="77" actId="165"/>
          <ac:grpSpMkLst>
            <pc:docMk/>
            <pc:sldMk cId="2365826197" sldId="370"/>
            <ac:grpSpMk id="10" creationId="{A5972DA7-7799-4246-9343-0DC358D7117C}"/>
          </ac:grpSpMkLst>
        </pc:grpChg>
        <pc:grpChg chg="add mod">
          <ac:chgData name="Nicola Dockerty" userId="ebcc58ce-2d8c-4ed9-a38e-e6d0a4be1782" providerId="ADAL" clId="{ECDB7C54-432C-4739-98FE-91F6CB8C0DB8}" dt="2019-10-07T11:21:16.533" v="86" actId="571"/>
          <ac:grpSpMkLst>
            <pc:docMk/>
            <pc:sldMk cId="2365826197" sldId="370"/>
            <ac:grpSpMk id="64" creationId="{086DCC23-BC15-4267-91B3-CD5CBC25ADFE}"/>
          </ac:grpSpMkLst>
        </pc:grpChg>
        <pc:graphicFrameChg chg="mod">
          <ac:chgData name="Nicola Dockerty" userId="ebcc58ce-2d8c-4ed9-a38e-e6d0a4be1782" providerId="ADAL" clId="{ECDB7C54-432C-4739-98FE-91F6CB8C0DB8}" dt="2019-10-07T11:21:21.578" v="87" actId="12788"/>
          <ac:graphicFrameMkLst>
            <pc:docMk/>
            <pc:sldMk cId="2365826197" sldId="370"/>
            <ac:graphicFrameMk id="6" creationId="{258FB855-B61E-4B63-A623-5A1280CA9CF0}"/>
          </ac:graphicFrameMkLst>
        </pc:graphicFrameChg>
        <pc:graphicFrameChg chg="mod">
          <ac:chgData name="Nicola Dockerty" userId="ebcc58ce-2d8c-4ed9-a38e-e6d0a4be1782" providerId="ADAL" clId="{ECDB7C54-432C-4739-98FE-91F6CB8C0DB8}" dt="2019-10-07T11:21:21.578" v="87" actId="12788"/>
          <ac:graphicFrameMkLst>
            <pc:docMk/>
            <pc:sldMk cId="2365826197" sldId="370"/>
            <ac:graphicFrameMk id="9" creationId="{D64403D1-A352-4936-BF1D-B91786B9366F}"/>
          </ac:graphicFrameMkLst>
        </pc:graphicFrameChg>
        <pc:graphicFrameChg chg="add mod">
          <ac:chgData name="Nicola Dockerty" userId="ebcc58ce-2d8c-4ed9-a38e-e6d0a4be1782" providerId="ADAL" clId="{ECDB7C54-432C-4739-98FE-91F6CB8C0DB8}" dt="2019-10-07T11:21:16.533" v="86" actId="571"/>
          <ac:graphicFrameMkLst>
            <pc:docMk/>
            <pc:sldMk cId="2365826197" sldId="370"/>
            <ac:graphicFrameMk id="62" creationId="{83CE0011-B3C5-46CD-A001-22EAF629B6F7}"/>
          </ac:graphicFrameMkLst>
        </pc:graphicFrameChg>
        <pc:graphicFrameChg chg="add mod">
          <ac:chgData name="Nicola Dockerty" userId="ebcc58ce-2d8c-4ed9-a38e-e6d0a4be1782" providerId="ADAL" clId="{ECDB7C54-432C-4739-98FE-91F6CB8C0DB8}" dt="2019-10-07T11:21:16.533" v="86" actId="571"/>
          <ac:graphicFrameMkLst>
            <pc:docMk/>
            <pc:sldMk cId="2365826197" sldId="370"/>
            <ac:graphicFrameMk id="63" creationId="{CBC8FF9B-F87F-4FC6-8844-854BDE78DCA7}"/>
          </ac:graphicFrameMkLst>
        </pc:graphicFrameChg>
      </pc:sldChg>
      <pc:sldChg chg="modSp del ord">
        <pc:chgData name="Nicola Dockerty" userId="ebcc58ce-2d8c-4ed9-a38e-e6d0a4be1782" providerId="ADAL" clId="{ECDB7C54-432C-4739-98FE-91F6CB8C0DB8}" dt="2019-10-07T11:21:52.650" v="117" actId="2696"/>
        <pc:sldMkLst>
          <pc:docMk/>
          <pc:sldMk cId="1150968172" sldId="372"/>
        </pc:sldMkLst>
        <pc:spChg chg="mod">
          <ac:chgData name="Nicola Dockerty" userId="ebcc58ce-2d8c-4ed9-a38e-e6d0a4be1782" providerId="ADAL" clId="{ECDB7C54-432C-4739-98FE-91F6CB8C0DB8}" dt="2019-10-07T11:20:32.086" v="74" actId="20577"/>
          <ac:spMkLst>
            <pc:docMk/>
            <pc:sldMk cId="1150968172" sldId="372"/>
            <ac:spMk id="19" creationId="{5252A847-DE45-4FA3-A1F8-EEBEB845FF8E}"/>
          </ac:spMkLst>
        </pc:spChg>
      </pc:sldChg>
      <pc:sldChg chg="modSp del">
        <pc:chgData name="Nicola Dockerty" userId="ebcc58ce-2d8c-4ed9-a38e-e6d0a4be1782" providerId="ADAL" clId="{ECDB7C54-432C-4739-98FE-91F6CB8C0DB8}" dt="2019-10-07T11:28:15.589" v="299" actId="2696"/>
        <pc:sldMkLst>
          <pc:docMk/>
          <pc:sldMk cId="2525196093" sldId="373"/>
        </pc:sldMkLst>
        <pc:spChg chg="mod">
          <ac:chgData name="Nicola Dockerty" userId="ebcc58ce-2d8c-4ed9-a38e-e6d0a4be1782" providerId="ADAL" clId="{ECDB7C54-432C-4739-98FE-91F6CB8C0DB8}" dt="2019-10-07T11:24:19.703" v="156" actId="20577"/>
          <ac:spMkLst>
            <pc:docMk/>
            <pc:sldMk cId="2525196093" sldId="373"/>
            <ac:spMk id="19" creationId="{5252A847-DE45-4FA3-A1F8-EEBEB845FF8E}"/>
          </ac:spMkLst>
        </pc:spChg>
      </pc:sldChg>
      <pc:sldChg chg="del">
        <pc:chgData name="Nicola Dockerty" userId="ebcc58ce-2d8c-4ed9-a38e-e6d0a4be1782" providerId="ADAL" clId="{ECDB7C54-432C-4739-98FE-91F6CB8C0DB8}" dt="2019-10-07T11:44:53.173" v="1002" actId="2696"/>
        <pc:sldMkLst>
          <pc:docMk/>
          <pc:sldMk cId="279568305" sldId="374"/>
        </pc:sldMkLst>
      </pc:sldChg>
      <pc:sldChg chg="del">
        <pc:chgData name="Nicola Dockerty" userId="ebcc58ce-2d8c-4ed9-a38e-e6d0a4be1782" providerId="ADAL" clId="{ECDB7C54-432C-4739-98FE-91F6CB8C0DB8}" dt="2019-10-07T11:44:54.552" v="1003" actId="2696"/>
        <pc:sldMkLst>
          <pc:docMk/>
          <pc:sldMk cId="4023635059" sldId="375"/>
        </pc:sldMkLst>
      </pc:sldChg>
      <pc:sldChg chg="addSp delSp modSp">
        <pc:chgData name="Nicola Dockerty" userId="ebcc58ce-2d8c-4ed9-a38e-e6d0a4be1782" providerId="ADAL" clId="{ECDB7C54-432C-4739-98FE-91F6CB8C0DB8}" dt="2019-10-07T11:56:11.218" v="1606" actId="6549"/>
        <pc:sldMkLst>
          <pc:docMk/>
          <pc:sldMk cId="1445070173" sldId="376"/>
        </pc:sldMkLst>
        <pc:spChg chg="add del">
          <ac:chgData name="Nicola Dockerty" userId="ebcc58ce-2d8c-4ed9-a38e-e6d0a4be1782" providerId="ADAL" clId="{ECDB7C54-432C-4739-98FE-91F6CB8C0DB8}" dt="2019-10-07T11:55:37.617" v="1598" actId="478"/>
          <ac:spMkLst>
            <pc:docMk/>
            <pc:sldMk cId="1445070173" sldId="376"/>
            <ac:spMk id="6" creationId="{0E3E8B0C-439B-462B-B491-71317D25B8F0}"/>
          </ac:spMkLst>
        </pc:spChg>
        <pc:spChg chg="del">
          <ac:chgData name="Nicola Dockerty" userId="ebcc58ce-2d8c-4ed9-a38e-e6d0a4be1782" providerId="ADAL" clId="{ECDB7C54-432C-4739-98FE-91F6CB8C0DB8}" dt="2019-10-07T11:55:51.964" v="1603" actId="478"/>
          <ac:spMkLst>
            <pc:docMk/>
            <pc:sldMk cId="1445070173" sldId="376"/>
            <ac:spMk id="9" creationId="{B6E26942-2695-4D8B-8DAF-B866906B1FD7}"/>
          </ac:spMkLst>
        </pc:spChg>
        <pc:spChg chg="del">
          <ac:chgData name="Nicola Dockerty" userId="ebcc58ce-2d8c-4ed9-a38e-e6d0a4be1782" providerId="ADAL" clId="{ECDB7C54-432C-4739-98FE-91F6CB8C0DB8}" dt="2019-10-07T11:55:21.240" v="1593" actId="478"/>
          <ac:spMkLst>
            <pc:docMk/>
            <pc:sldMk cId="1445070173" sldId="376"/>
            <ac:spMk id="16" creationId="{966D1445-A958-4565-A603-881B00884169}"/>
          </ac:spMkLst>
        </pc:spChg>
        <pc:spChg chg="del">
          <ac:chgData name="Nicola Dockerty" userId="ebcc58ce-2d8c-4ed9-a38e-e6d0a4be1782" providerId="ADAL" clId="{ECDB7C54-432C-4739-98FE-91F6CB8C0DB8}" dt="2019-10-07T11:55:23.433" v="1594" actId="478"/>
          <ac:spMkLst>
            <pc:docMk/>
            <pc:sldMk cId="1445070173" sldId="376"/>
            <ac:spMk id="17" creationId="{EDEBD71A-3B1C-4A4C-BF7F-ED7755633B8E}"/>
          </ac:spMkLst>
        </pc:spChg>
        <pc:spChg chg="mod">
          <ac:chgData name="Nicola Dockerty" userId="ebcc58ce-2d8c-4ed9-a38e-e6d0a4be1782" providerId="ADAL" clId="{ECDB7C54-432C-4739-98FE-91F6CB8C0DB8}" dt="2019-10-07T11:56:11.218" v="1606" actId="6549"/>
          <ac:spMkLst>
            <pc:docMk/>
            <pc:sldMk cId="1445070173" sldId="376"/>
            <ac:spMk id="19" creationId="{5252A847-DE45-4FA3-A1F8-EEBEB845FF8E}"/>
          </ac:spMkLst>
        </pc:spChg>
        <pc:spChg chg="add mod">
          <ac:chgData name="Nicola Dockerty" userId="ebcc58ce-2d8c-4ed9-a38e-e6d0a4be1782" providerId="ADAL" clId="{ECDB7C54-432C-4739-98FE-91F6CB8C0DB8}" dt="2019-10-07T11:55:35.256" v="1597" actId="571"/>
          <ac:spMkLst>
            <pc:docMk/>
            <pc:sldMk cId="1445070173" sldId="376"/>
            <ac:spMk id="20" creationId="{66E671FA-B78C-48FA-A5FF-E8E0470C96CD}"/>
          </ac:spMkLst>
        </pc:spChg>
        <pc:spChg chg="add mod">
          <ac:chgData name="Nicola Dockerty" userId="ebcc58ce-2d8c-4ed9-a38e-e6d0a4be1782" providerId="ADAL" clId="{ECDB7C54-432C-4739-98FE-91F6CB8C0DB8}" dt="2019-10-07T11:55:50.500" v="1602" actId="571"/>
          <ac:spMkLst>
            <pc:docMk/>
            <pc:sldMk cId="1445070173" sldId="376"/>
            <ac:spMk id="30" creationId="{ADADA0D8-3A30-48C2-BDA3-F85D61AF5019}"/>
          </ac:spMkLst>
        </pc:spChg>
        <pc:grpChg chg="mod">
          <ac:chgData name="Nicola Dockerty" userId="ebcc58ce-2d8c-4ed9-a38e-e6d0a4be1782" providerId="ADAL" clId="{ECDB7C54-432C-4739-98FE-91F6CB8C0DB8}" dt="2019-10-07T11:56:01.355" v="1604" actId="12788"/>
          <ac:grpSpMkLst>
            <pc:docMk/>
            <pc:sldMk cId="1445070173" sldId="376"/>
            <ac:grpSpMk id="2" creationId="{A4D74F3F-1235-4B21-AD4A-8A0D92A249AA}"/>
          </ac:grpSpMkLst>
        </pc:grpChg>
        <pc:grpChg chg="add mod">
          <ac:chgData name="Nicola Dockerty" userId="ebcc58ce-2d8c-4ed9-a38e-e6d0a4be1782" providerId="ADAL" clId="{ECDB7C54-432C-4739-98FE-91F6CB8C0DB8}" dt="2019-10-07T11:55:43.901" v="1601" actId="571"/>
          <ac:grpSpMkLst>
            <pc:docMk/>
            <pc:sldMk cId="1445070173" sldId="376"/>
            <ac:grpSpMk id="21" creationId="{E610183D-1FF6-4B86-9734-725B91722805}"/>
          </ac:grpSpMkLst>
        </pc:grpChg>
      </pc:sldChg>
      <pc:sldChg chg="del">
        <pc:chgData name="Nicola Dockerty" userId="ebcc58ce-2d8c-4ed9-a38e-e6d0a4be1782" providerId="ADAL" clId="{ECDB7C54-432C-4739-98FE-91F6CB8C0DB8}" dt="2019-10-07T11:56:19.288" v="1608" actId="2696"/>
        <pc:sldMkLst>
          <pc:docMk/>
          <pc:sldMk cId="1373301311" sldId="380"/>
        </pc:sldMkLst>
      </pc:sldChg>
      <pc:sldChg chg="del">
        <pc:chgData name="Nicola Dockerty" userId="ebcc58ce-2d8c-4ed9-a38e-e6d0a4be1782" providerId="ADAL" clId="{ECDB7C54-432C-4739-98FE-91F6CB8C0DB8}" dt="2019-10-07T11:24:10.818" v="151" actId="2696"/>
        <pc:sldMkLst>
          <pc:docMk/>
          <pc:sldMk cId="1815392498" sldId="382"/>
        </pc:sldMkLst>
      </pc:sldChg>
      <pc:sldChg chg="del">
        <pc:chgData name="Nicola Dockerty" userId="ebcc58ce-2d8c-4ed9-a38e-e6d0a4be1782" providerId="ADAL" clId="{ECDB7C54-432C-4739-98FE-91F6CB8C0DB8}" dt="2019-10-07T11:24:12.414" v="152" actId="2696"/>
        <pc:sldMkLst>
          <pc:docMk/>
          <pc:sldMk cId="355131628" sldId="383"/>
        </pc:sldMkLst>
      </pc:sldChg>
      <pc:sldChg chg="del">
        <pc:chgData name="Nicola Dockerty" userId="ebcc58ce-2d8c-4ed9-a38e-e6d0a4be1782" providerId="ADAL" clId="{ECDB7C54-432C-4739-98FE-91F6CB8C0DB8}" dt="2019-10-07T11:56:20.706" v="1609" actId="2696"/>
        <pc:sldMkLst>
          <pc:docMk/>
          <pc:sldMk cId="2585826289" sldId="384"/>
        </pc:sldMkLst>
      </pc:sldChg>
      <pc:sldChg chg="modSp">
        <pc:chgData name="Nicola Dockerty" userId="ebcc58ce-2d8c-4ed9-a38e-e6d0a4be1782" providerId="ADAL" clId="{ECDB7C54-432C-4739-98FE-91F6CB8C0DB8}" dt="2019-10-07T11:56:41.226" v="1619" actId="20577"/>
        <pc:sldMkLst>
          <pc:docMk/>
          <pc:sldMk cId="2860851048" sldId="385"/>
        </pc:sldMkLst>
        <pc:spChg chg="mod">
          <ac:chgData name="Nicola Dockerty" userId="ebcc58ce-2d8c-4ed9-a38e-e6d0a4be1782" providerId="ADAL" clId="{ECDB7C54-432C-4739-98FE-91F6CB8C0DB8}" dt="2019-10-07T11:56:41.226" v="1619" actId="20577"/>
          <ac:spMkLst>
            <pc:docMk/>
            <pc:sldMk cId="2860851048" sldId="385"/>
            <ac:spMk id="19" creationId="{5252A847-DE45-4FA3-A1F8-EEBEB845FF8E}"/>
          </ac:spMkLst>
        </pc:spChg>
      </pc:sldChg>
      <pc:sldChg chg="addSp delSp modSp ord">
        <pc:chgData name="Nicola Dockerty" userId="ebcc58ce-2d8c-4ed9-a38e-e6d0a4be1782" providerId="ADAL" clId="{ECDB7C54-432C-4739-98FE-91F6CB8C0DB8}" dt="2019-10-07T11:20:11.186" v="71"/>
        <pc:sldMkLst>
          <pc:docMk/>
          <pc:sldMk cId="1057052180" sldId="386"/>
        </pc:sldMkLst>
        <pc:spChg chg="add">
          <ac:chgData name="Nicola Dockerty" userId="ebcc58ce-2d8c-4ed9-a38e-e6d0a4be1782" providerId="ADAL" clId="{ECDB7C54-432C-4739-98FE-91F6CB8C0DB8}" dt="2019-10-07T11:19:49.735" v="68"/>
          <ac:spMkLst>
            <pc:docMk/>
            <pc:sldMk cId="1057052180" sldId="386"/>
            <ac:spMk id="7" creationId="{8A2E30F7-3214-44F4-AE0E-097097B5B25F}"/>
          </ac:spMkLst>
        </pc:spChg>
        <pc:spChg chg="mod">
          <ac:chgData name="Nicola Dockerty" userId="ebcc58ce-2d8c-4ed9-a38e-e6d0a4be1782" providerId="ADAL" clId="{ECDB7C54-432C-4739-98FE-91F6CB8C0DB8}" dt="2019-10-07T11:19:54.797" v="70" actId="20577"/>
          <ac:spMkLst>
            <pc:docMk/>
            <pc:sldMk cId="1057052180" sldId="386"/>
            <ac:spMk id="17" creationId="{0F18B4CD-798D-4EA5-92CF-7A4BB6DD9812}"/>
          </ac:spMkLst>
        </pc:spChg>
        <pc:spChg chg="del">
          <ac:chgData name="Nicola Dockerty" userId="ebcc58ce-2d8c-4ed9-a38e-e6d0a4be1782" providerId="ADAL" clId="{ECDB7C54-432C-4739-98FE-91F6CB8C0DB8}" dt="2019-10-07T11:19:29.085" v="67" actId="478"/>
          <ac:spMkLst>
            <pc:docMk/>
            <pc:sldMk cId="1057052180" sldId="386"/>
            <ac:spMk id="19" creationId="{5252A847-DE45-4FA3-A1F8-EEBEB845FF8E}"/>
          </ac:spMkLst>
        </pc:spChg>
        <pc:picChg chg="add">
          <ac:chgData name="Nicola Dockerty" userId="ebcc58ce-2d8c-4ed9-a38e-e6d0a4be1782" providerId="ADAL" clId="{ECDB7C54-432C-4739-98FE-91F6CB8C0DB8}" dt="2019-10-07T11:19:49.735" v="68"/>
          <ac:picMkLst>
            <pc:docMk/>
            <pc:sldMk cId="1057052180" sldId="386"/>
            <ac:picMk id="9" creationId="{655722A2-507F-49BC-A26B-7F19A3B48AD0}"/>
          </ac:picMkLst>
        </pc:picChg>
      </pc:sldChg>
      <pc:sldChg chg="addSp delSp modSp add">
        <pc:chgData name="Nicola Dockerty" userId="ebcc58ce-2d8c-4ed9-a38e-e6d0a4be1782" providerId="ADAL" clId="{ECDB7C54-432C-4739-98FE-91F6CB8C0DB8}" dt="2019-10-07T11:18:38.621" v="64" actId="478"/>
        <pc:sldMkLst>
          <pc:docMk/>
          <pc:sldMk cId="1363994428" sldId="387"/>
        </pc:sldMkLst>
        <pc:spChg chg="del">
          <ac:chgData name="Nicola Dockerty" userId="ebcc58ce-2d8c-4ed9-a38e-e6d0a4be1782" providerId="ADAL" clId="{ECDB7C54-432C-4739-98FE-91F6CB8C0DB8}" dt="2019-10-07T11:18:24.666" v="56" actId="478"/>
          <ac:spMkLst>
            <pc:docMk/>
            <pc:sldMk cId="1363994428" sldId="387"/>
            <ac:spMk id="17" creationId="{D0B20612-2E36-416C-A00B-47F44CBFF849}"/>
          </ac:spMkLst>
        </pc:spChg>
        <pc:spChg chg="del">
          <ac:chgData name="Nicola Dockerty" userId="ebcc58ce-2d8c-4ed9-a38e-e6d0a4be1782" providerId="ADAL" clId="{ECDB7C54-432C-4739-98FE-91F6CB8C0DB8}" dt="2019-10-07T11:18:38.621" v="64" actId="478"/>
          <ac:spMkLst>
            <pc:docMk/>
            <pc:sldMk cId="1363994428" sldId="387"/>
            <ac:spMk id="20" creationId="{F132555D-46B8-477C-B2D5-D81D64B76B2D}"/>
          </ac:spMkLst>
        </pc:spChg>
        <pc:spChg chg="del">
          <ac:chgData name="Nicola Dockerty" userId="ebcc58ce-2d8c-4ed9-a38e-e6d0a4be1782" providerId="ADAL" clId="{ECDB7C54-432C-4739-98FE-91F6CB8C0DB8}" dt="2019-10-07T11:18:29.527" v="59" actId="478"/>
          <ac:spMkLst>
            <pc:docMk/>
            <pc:sldMk cId="1363994428" sldId="387"/>
            <ac:spMk id="21" creationId="{3D03C076-0B68-43BC-BE69-CFCE5E0EAF22}"/>
          </ac:spMkLst>
        </pc:spChg>
        <pc:spChg chg="del">
          <ac:chgData name="Nicola Dockerty" userId="ebcc58ce-2d8c-4ed9-a38e-e6d0a4be1782" providerId="ADAL" clId="{ECDB7C54-432C-4739-98FE-91F6CB8C0DB8}" dt="2019-10-07T11:18:34.398" v="62" actId="478"/>
          <ac:spMkLst>
            <pc:docMk/>
            <pc:sldMk cId="1363994428" sldId="387"/>
            <ac:spMk id="22" creationId="{38D46B6E-95B7-4EE3-AF20-4CC7F9DA042E}"/>
          </ac:spMkLst>
        </pc:spChg>
        <pc:spChg chg="del">
          <ac:chgData name="Nicola Dockerty" userId="ebcc58ce-2d8c-4ed9-a38e-e6d0a4be1782" providerId="ADAL" clId="{ECDB7C54-432C-4739-98FE-91F6CB8C0DB8}" dt="2019-10-07T11:18:36.193" v="63" actId="478"/>
          <ac:spMkLst>
            <pc:docMk/>
            <pc:sldMk cId="1363994428" sldId="387"/>
            <ac:spMk id="23" creationId="{90596AC8-2D74-4B1F-A69E-F3D5E2550168}"/>
          </ac:spMkLst>
        </pc:spChg>
        <pc:spChg chg="del mod">
          <ac:chgData name="Nicola Dockerty" userId="ebcc58ce-2d8c-4ed9-a38e-e6d0a4be1782" providerId="ADAL" clId="{ECDB7C54-432C-4739-98FE-91F6CB8C0DB8}" dt="2019-10-07T11:18:32.517" v="61" actId="478"/>
          <ac:spMkLst>
            <pc:docMk/>
            <pc:sldMk cId="1363994428" sldId="387"/>
            <ac:spMk id="24" creationId="{DD2947CB-267F-4493-9081-94F5D22BAEE7}"/>
          </ac:spMkLst>
        </pc:spChg>
        <pc:spChg chg="del mod">
          <ac:chgData name="Nicola Dockerty" userId="ebcc58ce-2d8c-4ed9-a38e-e6d0a4be1782" providerId="ADAL" clId="{ECDB7C54-432C-4739-98FE-91F6CB8C0DB8}" dt="2019-10-07T11:18:26.682" v="58" actId="478"/>
          <ac:spMkLst>
            <pc:docMk/>
            <pc:sldMk cId="1363994428" sldId="387"/>
            <ac:spMk id="25" creationId="{123BC251-9BA4-47A0-9362-C4E765F46D43}"/>
          </ac:spMkLst>
        </pc:spChg>
        <pc:spChg chg="del">
          <ac:chgData name="Nicola Dockerty" userId="ebcc58ce-2d8c-4ed9-a38e-e6d0a4be1782" providerId="ADAL" clId="{ECDB7C54-432C-4739-98FE-91F6CB8C0DB8}" dt="2019-10-07T11:18:22.832" v="55" actId="478"/>
          <ac:spMkLst>
            <pc:docMk/>
            <pc:sldMk cId="1363994428" sldId="387"/>
            <ac:spMk id="26" creationId="{DA1887D5-6AEE-4504-959F-B008207AC56F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27" creationId="{9219A5BC-8823-4A50-ACF3-66401E55F646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28" creationId="{315793E7-9772-406C-B536-06A273AFC74E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29" creationId="{126F1D63-C234-4811-9DC7-EF2337313762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30" creationId="{F0C0C5E3-191E-47FE-8416-C0E919BC4E8C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31" creationId="{B20383E1-7928-4DD5-A36A-9178BA440E10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32" creationId="{46264DCD-D40A-43F6-A6E5-DEC21B0FC7F9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33" creationId="{9C0E70CD-D039-47DE-804E-46EE1AD18FCF}"/>
          </ac:spMkLst>
        </pc:spChg>
        <pc:spChg chg="add">
          <ac:chgData name="Nicola Dockerty" userId="ebcc58ce-2d8c-4ed9-a38e-e6d0a4be1782" providerId="ADAL" clId="{ECDB7C54-432C-4739-98FE-91F6CB8C0DB8}" dt="2019-10-07T11:18:19.891" v="54"/>
          <ac:spMkLst>
            <pc:docMk/>
            <pc:sldMk cId="1363994428" sldId="387"/>
            <ac:spMk id="34" creationId="{A7D6ACBF-955C-4F9F-860A-739522AF3EA2}"/>
          </ac:spMkLst>
        </pc:spChg>
      </pc:sldChg>
      <pc:sldChg chg="modSp add">
        <pc:chgData name="Nicola Dockerty" userId="ebcc58ce-2d8c-4ed9-a38e-e6d0a4be1782" providerId="ADAL" clId="{ECDB7C54-432C-4739-98FE-91F6CB8C0DB8}" dt="2019-10-08T09:05:37.047" v="1626" actId="20577"/>
        <pc:sldMkLst>
          <pc:docMk/>
          <pc:sldMk cId="2220993627" sldId="388"/>
        </pc:sldMkLst>
        <pc:spChg chg="mod">
          <ac:chgData name="Nicola Dockerty" userId="ebcc58ce-2d8c-4ed9-a38e-e6d0a4be1782" providerId="ADAL" clId="{ECDB7C54-432C-4739-98FE-91F6CB8C0DB8}" dt="2019-10-08T09:05:37.047" v="1626" actId="20577"/>
          <ac:spMkLst>
            <pc:docMk/>
            <pc:sldMk cId="2220993627" sldId="388"/>
            <ac:spMk id="19" creationId="{5252A847-DE45-4FA3-A1F8-EEBEB845FF8E}"/>
          </ac:spMkLst>
        </pc:spChg>
      </pc:sldChg>
      <pc:sldChg chg="modSp add">
        <pc:chgData name="Nicola Dockerty" userId="ebcc58ce-2d8c-4ed9-a38e-e6d0a4be1782" providerId="ADAL" clId="{ECDB7C54-432C-4739-98FE-91F6CB8C0DB8}" dt="2019-10-08T09:06:13.242" v="1630" actId="403"/>
        <pc:sldMkLst>
          <pc:docMk/>
          <pc:sldMk cId="2030724424" sldId="389"/>
        </pc:sldMkLst>
        <pc:spChg chg="mod">
          <ac:chgData name="Nicola Dockerty" userId="ebcc58ce-2d8c-4ed9-a38e-e6d0a4be1782" providerId="ADAL" clId="{ECDB7C54-432C-4739-98FE-91F6CB8C0DB8}" dt="2019-10-08T09:06:13.242" v="1630" actId="403"/>
          <ac:spMkLst>
            <pc:docMk/>
            <pc:sldMk cId="2030724424" sldId="389"/>
            <ac:spMk id="19" creationId="{5252A847-DE45-4FA3-A1F8-EEBEB845FF8E}"/>
          </ac:spMkLst>
        </pc:spChg>
        <pc:graphicFrameChg chg="mod modGraphic">
          <ac:chgData name="Nicola Dockerty" userId="ebcc58ce-2d8c-4ed9-a38e-e6d0a4be1782" providerId="ADAL" clId="{ECDB7C54-432C-4739-98FE-91F6CB8C0DB8}" dt="2019-10-07T11:23:37.881" v="145"/>
          <ac:graphicFrameMkLst>
            <pc:docMk/>
            <pc:sldMk cId="2030724424" sldId="389"/>
            <ac:graphicFrameMk id="6" creationId="{258FB855-B61E-4B63-A623-5A1280CA9CF0}"/>
          </ac:graphicFrameMkLst>
        </pc:graphicFrameChg>
        <pc:graphicFrameChg chg="mod modGraphic">
          <ac:chgData name="Nicola Dockerty" userId="ebcc58ce-2d8c-4ed9-a38e-e6d0a4be1782" providerId="ADAL" clId="{ECDB7C54-432C-4739-98FE-91F6CB8C0DB8}" dt="2019-10-07T11:23:52.132" v="150"/>
          <ac:graphicFrameMkLst>
            <pc:docMk/>
            <pc:sldMk cId="2030724424" sldId="389"/>
            <ac:graphicFrameMk id="9" creationId="{D64403D1-A352-4936-BF1D-B91786B9366F}"/>
          </ac:graphicFrameMkLst>
        </pc:graphicFrameChg>
      </pc:sldChg>
      <pc:sldChg chg="modSp add">
        <pc:chgData name="Nicola Dockerty" userId="ebcc58ce-2d8c-4ed9-a38e-e6d0a4be1782" providerId="ADAL" clId="{ECDB7C54-432C-4739-98FE-91F6CB8C0DB8}" dt="2019-10-08T09:06:27.458" v="1636" actId="403"/>
        <pc:sldMkLst>
          <pc:docMk/>
          <pc:sldMk cId="1852945903" sldId="390"/>
        </pc:sldMkLst>
        <pc:spChg chg="mod">
          <ac:chgData name="Nicola Dockerty" userId="ebcc58ce-2d8c-4ed9-a38e-e6d0a4be1782" providerId="ADAL" clId="{ECDB7C54-432C-4739-98FE-91F6CB8C0DB8}" dt="2019-10-08T09:06:27.458" v="1636" actId="403"/>
          <ac:spMkLst>
            <pc:docMk/>
            <pc:sldMk cId="1852945903" sldId="390"/>
            <ac:spMk id="19" creationId="{5252A847-DE45-4FA3-A1F8-EEBEB845FF8E}"/>
          </ac:spMkLst>
        </pc:spChg>
        <pc:graphicFrameChg chg="mod modGraphic">
          <ac:chgData name="Nicola Dockerty" userId="ebcc58ce-2d8c-4ed9-a38e-e6d0a4be1782" providerId="ADAL" clId="{ECDB7C54-432C-4739-98FE-91F6CB8C0DB8}" dt="2019-10-07T11:30:25.229" v="317" actId="207"/>
          <ac:graphicFrameMkLst>
            <pc:docMk/>
            <pc:sldMk cId="1852945903" sldId="390"/>
            <ac:graphicFrameMk id="6" creationId="{4538D2B8-AB63-45C6-A054-0BB910A961CB}"/>
          </ac:graphicFrameMkLst>
        </pc:graphicFrameChg>
        <pc:graphicFrameChg chg="mod modGraphic">
          <ac:chgData name="Nicola Dockerty" userId="ebcc58ce-2d8c-4ed9-a38e-e6d0a4be1782" providerId="ADAL" clId="{ECDB7C54-432C-4739-98FE-91F6CB8C0DB8}" dt="2019-10-07T11:29:19.124" v="307" actId="207"/>
          <ac:graphicFrameMkLst>
            <pc:docMk/>
            <pc:sldMk cId="1852945903" sldId="390"/>
            <ac:graphicFrameMk id="9" creationId="{D4BC268C-9A32-4A95-B490-EEA44FF5962F}"/>
          </ac:graphicFrameMkLst>
        </pc:graphicFrameChg>
        <pc:graphicFrameChg chg="mod ord modGraphic">
          <ac:chgData name="Nicola Dockerty" userId="ebcc58ce-2d8c-4ed9-a38e-e6d0a4be1782" providerId="ADAL" clId="{ECDB7C54-432C-4739-98FE-91F6CB8C0DB8}" dt="2019-10-07T11:30:40.630" v="319" actId="207"/>
          <ac:graphicFrameMkLst>
            <pc:docMk/>
            <pc:sldMk cId="1852945903" sldId="390"/>
            <ac:graphicFrameMk id="11" creationId="{C30B7526-3534-44FC-B4E8-70C46FD6CD09}"/>
          </ac:graphicFrameMkLst>
        </pc:graphicFrameChg>
      </pc:sldChg>
      <pc:sldChg chg="addSp delSp modSp add">
        <pc:chgData name="Nicola Dockerty" userId="ebcc58ce-2d8c-4ed9-a38e-e6d0a4be1782" providerId="ADAL" clId="{ECDB7C54-432C-4739-98FE-91F6CB8C0DB8}" dt="2019-10-07T11:34:35.825" v="590" actId="478"/>
        <pc:sldMkLst>
          <pc:docMk/>
          <pc:sldMk cId="3970980524" sldId="391"/>
        </pc:sldMkLst>
        <pc:spChg chg="add del mod">
          <ac:chgData name="Nicola Dockerty" userId="ebcc58ce-2d8c-4ed9-a38e-e6d0a4be1782" providerId="ADAL" clId="{ECDB7C54-432C-4739-98FE-91F6CB8C0DB8}" dt="2019-10-07T11:34:35.825" v="590" actId="478"/>
          <ac:spMkLst>
            <pc:docMk/>
            <pc:sldMk cId="3970980524" sldId="391"/>
            <ac:spMk id="2" creationId="{20C0AD97-3270-4AD4-8BEB-E7E582A7EDAB}"/>
          </ac:spMkLst>
        </pc:spChg>
        <pc:spChg chg="mod">
          <ac:chgData name="Nicola Dockerty" userId="ebcc58ce-2d8c-4ed9-a38e-e6d0a4be1782" providerId="ADAL" clId="{ECDB7C54-432C-4739-98FE-91F6CB8C0DB8}" dt="2019-10-07T11:33:52.027" v="569" actId="120"/>
          <ac:spMkLst>
            <pc:docMk/>
            <pc:sldMk cId="3970980524" sldId="391"/>
            <ac:spMk id="19" creationId="{5252A847-DE45-4FA3-A1F8-EEBEB845FF8E}"/>
          </ac:spMkLst>
        </pc:spChg>
        <pc:graphicFrameChg chg="del modGraphic">
          <ac:chgData name="Nicola Dockerty" userId="ebcc58ce-2d8c-4ed9-a38e-e6d0a4be1782" providerId="ADAL" clId="{ECDB7C54-432C-4739-98FE-91F6CB8C0DB8}" dt="2019-10-07T11:31:35.140" v="322" actId="478"/>
          <ac:graphicFrameMkLst>
            <pc:docMk/>
            <pc:sldMk cId="3970980524" sldId="391"/>
            <ac:graphicFrameMk id="6" creationId="{4538D2B8-AB63-45C6-A054-0BB910A961CB}"/>
          </ac:graphicFrameMkLst>
        </pc:graphicFrameChg>
        <pc:graphicFrameChg chg="del">
          <ac:chgData name="Nicola Dockerty" userId="ebcc58ce-2d8c-4ed9-a38e-e6d0a4be1782" providerId="ADAL" clId="{ECDB7C54-432C-4739-98FE-91F6CB8C0DB8}" dt="2019-10-07T11:31:36.376" v="323" actId="478"/>
          <ac:graphicFrameMkLst>
            <pc:docMk/>
            <pc:sldMk cId="3970980524" sldId="391"/>
            <ac:graphicFrameMk id="9" creationId="{D4BC268C-9A32-4A95-B490-EEA44FF5962F}"/>
          </ac:graphicFrameMkLst>
        </pc:graphicFrameChg>
        <pc:graphicFrameChg chg="del">
          <ac:chgData name="Nicola Dockerty" userId="ebcc58ce-2d8c-4ed9-a38e-e6d0a4be1782" providerId="ADAL" clId="{ECDB7C54-432C-4739-98FE-91F6CB8C0DB8}" dt="2019-10-07T11:31:39.119" v="324" actId="478"/>
          <ac:graphicFrameMkLst>
            <pc:docMk/>
            <pc:sldMk cId="3970980524" sldId="391"/>
            <ac:graphicFrameMk id="11" creationId="{C30B7526-3534-44FC-B4E8-70C46FD6CD09}"/>
          </ac:graphicFrameMkLst>
        </pc:graphicFrameChg>
        <pc:picChg chg="add mod">
          <ac:chgData name="Nicola Dockerty" userId="ebcc58ce-2d8c-4ed9-a38e-e6d0a4be1782" providerId="ADAL" clId="{ECDB7C54-432C-4739-98FE-91F6CB8C0DB8}" dt="2019-10-07T11:34:29.266" v="588" actId="1076"/>
          <ac:picMkLst>
            <pc:docMk/>
            <pc:sldMk cId="3970980524" sldId="391"/>
            <ac:picMk id="10" creationId="{C170D7A4-84CB-4343-B9EB-92182129053B}"/>
          </ac:picMkLst>
        </pc:picChg>
        <pc:picChg chg="add mod">
          <ac:chgData name="Nicola Dockerty" userId="ebcc58ce-2d8c-4ed9-a38e-e6d0a4be1782" providerId="ADAL" clId="{ECDB7C54-432C-4739-98FE-91F6CB8C0DB8}" dt="2019-10-07T11:34:29.266" v="588" actId="1076"/>
          <ac:picMkLst>
            <pc:docMk/>
            <pc:sldMk cId="3970980524" sldId="391"/>
            <ac:picMk id="12" creationId="{F7CD35E3-4CF4-4E34-B22E-69A64C6FAB76}"/>
          </ac:picMkLst>
        </pc:picChg>
        <pc:picChg chg="add mod">
          <ac:chgData name="Nicola Dockerty" userId="ebcc58ce-2d8c-4ed9-a38e-e6d0a4be1782" providerId="ADAL" clId="{ECDB7C54-432C-4739-98FE-91F6CB8C0DB8}" dt="2019-10-07T11:34:29.266" v="588" actId="1076"/>
          <ac:picMkLst>
            <pc:docMk/>
            <pc:sldMk cId="3970980524" sldId="391"/>
            <ac:picMk id="13" creationId="{CD6D42D3-C5ED-49E1-9485-65FF4902A0F0}"/>
          </ac:picMkLst>
        </pc:picChg>
        <pc:picChg chg="add mod">
          <ac:chgData name="Nicola Dockerty" userId="ebcc58ce-2d8c-4ed9-a38e-e6d0a4be1782" providerId="ADAL" clId="{ECDB7C54-432C-4739-98FE-91F6CB8C0DB8}" dt="2019-10-07T11:34:29.266" v="588" actId="1076"/>
          <ac:picMkLst>
            <pc:docMk/>
            <pc:sldMk cId="3970980524" sldId="391"/>
            <ac:picMk id="14" creationId="{22DD7E3F-1EB1-419B-8D43-F89E3623C164}"/>
          </ac:picMkLst>
        </pc:picChg>
        <pc:picChg chg="add mod">
          <ac:chgData name="Nicola Dockerty" userId="ebcc58ce-2d8c-4ed9-a38e-e6d0a4be1782" providerId="ADAL" clId="{ECDB7C54-432C-4739-98FE-91F6CB8C0DB8}" dt="2019-10-07T11:34:29.266" v="588" actId="1076"/>
          <ac:picMkLst>
            <pc:docMk/>
            <pc:sldMk cId="3970980524" sldId="391"/>
            <ac:picMk id="15" creationId="{FEB0D421-46C0-4667-BBC5-07D29C647BAE}"/>
          </ac:picMkLst>
        </pc:picChg>
        <pc:picChg chg="add mod">
          <ac:chgData name="Nicola Dockerty" userId="ebcc58ce-2d8c-4ed9-a38e-e6d0a4be1782" providerId="ADAL" clId="{ECDB7C54-432C-4739-98FE-91F6CB8C0DB8}" dt="2019-10-07T11:34:29.266" v="588" actId="1076"/>
          <ac:picMkLst>
            <pc:docMk/>
            <pc:sldMk cId="3970980524" sldId="391"/>
            <ac:picMk id="16" creationId="{3429FE4F-DA6F-4FFF-BB63-0B7D2B16E1B6}"/>
          </ac:picMkLst>
        </pc:picChg>
      </pc:sldChg>
      <pc:sldChg chg="addSp delSp modSp add">
        <pc:chgData name="Nicola Dockerty" userId="ebcc58ce-2d8c-4ed9-a38e-e6d0a4be1782" providerId="ADAL" clId="{ECDB7C54-432C-4739-98FE-91F6CB8C0DB8}" dt="2019-10-07T11:40:20.655" v="777" actId="1038"/>
        <pc:sldMkLst>
          <pc:docMk/>
          <pc:sldMk cId="3776720897" sldId="392"/>
        </pc:sldMkLst>
        <pc:spChg chg="mod">
          <ac:chgData name="Nicola Dockerty" userId="ebcc58ce-2d8c-4ed9-a38e-e6d0a4be1782" providerId="ADAL" clId="{ECDB7C54-432C-4739-98FE-91F6CB8C0DB8}" dt="2019-10-07T11:37:20.088" v="744" actId="207"/>
          <ac:spMkLst>
            <pc:docMk/>
            <pc:sldMk cId="3776720897" sldId="392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ECDB7C54-432C-4739-98FE-91F6CB8C0DB8}" dt="2019-10-07T11:36:20.655" v="723" actId="164"/>
          <ac:grpSpMkLst>
            <pc:docMk/>
            <pc:sldMk cId="3776720897" sldId="392"/>
            <ac:grpSpMk id="4" creationId="{56AB7C57-6269-488B-9332-4C05332D6C27}"/>
          </ac:grpSpMkLst>
        </pc:grpChg>
        <pc:grpChg chg="add del mod">
          <ac:chgData name="Nicola Dockerty" userId="ebcc58ce-2d8c-4ed9-a38e-e6d0a4be1782" providerId="ADAL" clId="{ECDB7C54-432C-4739-98FE-91F6CB8C0DB8}" dt="2019-10-07T11:37:45.177" v="753" actId="165"/>
          <ac:grpSpMkLst>
            <pc:docMk/>
            <pc:sldMk cId="3776720897" sldId="392"/>
            <ac:grpSpMk id="5" creationId="{63CC7ECC-DCBC-4B33-9456-5BDC8542A2A8}"/>
          </ac:grpSpMkLst>
        </pc:grpChg>
        <pc:grpChg chg="add del mod">
          <ac:chgData name="Nicola Dockerty" userId="ebcc58ce-2d8c-4ed9-a38e-e6d0a4be1782" providerId="ADAL" clId="{ECDB7C54-432C-4739-98FE-91F6CB8C0DB8}" dt="2019-10-07T11:37:31.316" v="745" actId="478"/>
          <ac:grpSpMkLst>
            <pc:docMk/>
            <pc:sldMk cId="3776720897" sldId="392"/>
            <ac:grpSpMk id="24" creationId="{33F623CD-63AA-4BFB-AEEC-41D3160D2FF7}"/>
          </ac:grpSpMkLst>
        </pc:grpChg>
        <pc:grpChg chg="add del mod">
          <ac:chgData name="Nicola Dockerty" userId="ebcc58ce-2d8c-4ed9-a38e-e6d0a4be1782" providerId="ADAL" clId="{ECDB7C54-432C-4739-98FE-91F6CB8C0DB8}" dt="2019-10-07T11:37:32.012" v="747" actId="478"/>
          <ac:grpSpMkLst>
            <pc:docMk/>
            <pc:sldMk cId="3776720897" sldId="392"/>
            <ac:grpSpMk id="31" creationId="{15602D99-F6A0-43F3-A078-19DDB07CF3F1}"/>
          </ac:grpSpMkLst>
        </pc:grpChg>
        <pc:grpChg chg="add del mod">
          <ac:chgData name="Nicola Dockerty" userId="ebcc58ce-2d8c-4ed9-a38e-e6d0a4be1782" providerId="ADAL" clId="{ECDB7C54-432C-4739-98FE-91F6CB8C0DB8}" dt="2019-10-07T11:37:32.880" v="748" actId="478"/>
          <ac:grpSpMkLst>
            <pc:docMk/>
            <pc:sldMk cId="3776720897" sldId="392"/>
            <ac:grpSpMk id="38" creationId="{2A4992E2-C55D-4ECA-91D9-0B3E4743AC39}"/>
          </ac:grpSpMkLst>
        </pc:grpChg>
        <pc:grpChg chg="add del mod">
          <ac:chgData name="Nicola Dockerty" userId="ebcc58ce-2d8c-4ed9-a38e-e6d0a4be1782" providerId="ADAL" clId="{ECDB7C54-432C-4739-98FE-91F6CB8C0DB8}" dt="2019-10-07T11:37:37.696" v="751" actId="478"/>
          <ac:grpSpMkLst>
            <pc:docMk/>
            <pc:sldMk cId="3776720897" sldId="392"/>
            <ac:grpSpMk id="45" creationId="{A81B5BC3-372D-4C1C-BB02-5C46445F4EE7}"/>
          </ac:grpSpMkLst>
        </pc:grpChg>
        <pc:grpChg chg="add del mod">
          <ac:chgData name="Nicola Dockerty" userId="ebcc58ce-2d8c-4ed9-a38e-e6d0a4be1782" providerId="ADAL" clId="{ECDB7C54-432C-4739-98FE-91F6CB8C0DB8}" dt="2019-10-07T11:37:38.777" v="752" actId="478"/>
          <ac:grpSpMkLst>
            <pc:docMk/>
            <pc:sldMk cId="3776720897" sldId="392"/>
            <ac:grpSpMk id="52" creationId="{EE2A7669-32B2-4941-A289-BF09B526F9E0}"/>
          </ac:grpSpMkLst>
        </pc:grpChg>
        <pc:picChg chg="add mod topLvl modCrop">
          <ac:chgData name="Nicola Dockerty" userId="ebcc58ce-2d8c-4ed9-a38e-e6d0a4be1782" providerId="ADAL" clId="{ECDB7C54-432C-4739-98FE-91F6CB8C0DB8}" dt="2019-10-07T11:38:00.322" v="765" actId="1038"/>
          <ac:picMkLst>
            <pc:docMk/>
            <pc:sldMk cId="3776720897" sldId="392"/>
            <ac:picMk id="3" creationId="{26CEC303-5213-4F77-9FF9-95336411A280}"/>
          </ac:picMkLst>
        </pc:picChg>
        <pc:picChg chg="mod">
          <ac:chgData name="Nicola Dockerty" userId="ebcc58ce-2d8c-4ed9-a38e-e6d0a4be1782" providerId="ADAL" clId="{ECDB7C54-432C-4739-98FE-91F6CB8C0DB8}" dt="2019-10-07T11:36:20.655" v="723" actId="164"/>
          <ac:picMkLst>
            <pc:docMk/>
            <pc:sldMk cId="3776720897" sldId="392"/>
            <ac:picMk id="8" creationId="{D9426B6B-94AA-4D9B-BC63-8F0BC9ED5115}"/>
          </ac:picMkLst>
        </pc:picChg>
        <pc:picChg chg="add del">
          <ac:chgData name="Nicola Dockerty" userId="ebcc58ce-2d8c-4ed9-a38e-e6d0a4be1782" providerId="ADAL" clId="{ECDB7C54-432C-4739-98FE-91F6CB8C0DB8}" dt="2019-10-07T11:37:36.070" v="750" actId="478"/>
          <ac:picMkLst>
            <pc:docMk/>
            <pc:sldMk cId="3776720897" sldId="392"/>
            <ac:picMk id="15" creationId="{FEB0D421-46C0-4667-BBC5-07D29C647BAE}"/>
          </ac:picMkLst>
        </pc:picChg>
        <pc:picChg chg="add del mod topLvl">
          <ac:chgData name="Nicola Dockerty" userId="ebcc58ce-2d8c-4ed9-a38e-e6d0a4be1782" providerId="ADAL" clId="{ECDB7C54-432C-4739-98FE-91F6CB8C0DB8}" dt="2019-10-07T11:37:47.200" v="754" actId="478"/>
          <ac:picMkLst>
            <pc:docMk/>
            <pc:sldMk cId="3776720897" sldId="392"/>
            <ac:picMk id="17" creationId="{45DF0DCC-F8BA-490D-A1A9-B32B7E028E33}"/>
          </ac:picMkLst>
        </pc:picChg>
        <pc:picChg chg="add mod topLvl">
          <ac:chgData name="Nicola Dockerty" userId="ebcc58ce-2d8c-4ed9-a38e-e6d0a4be1782" providerId="ADAL" clId="{ECDB7C54-432C-4739-98FE-91F6CB8C0DB8}" dt="2019-10-07T11:37:50.400" v="757" actId="1076"/>
          <ac:picMkLst>
            <pc:docMk/>
            <pc:sldMk cId="3776720897" sldId="392"/>
            <ac:picMk id="20" creationId="{91270497-1EE6-44FD-8B3B-26950E846670}"/>
          </ac:picMkLst>
        </pc:picChg>
        <pc:picChg chg="add del mod topLvl">
          <ac:chgData name="Nicola Dockerty" userId="ebcc58ce-2d8c-4ed9-a38e-e6d0a4be1782" providerId="ADAL" clId="{ECDB7C54-432C-4739-98FE-91F6CB8C0DB8}" dt="2019-10-07T11:37:47.954" v="755" actId="478"/>
          <ac:picMkLst>
            <pc:docMk/>
            <pc:sldMk cId="3776720897" sldId="392"/>
            <ac:picMk id="21" creationId="{FEC73AD3-748D-4A08-8DD8-47D9EDDEFF2E}"/>
          </ac:picMkLst>
        </pc:picChg>
        <pc:picChg chg="add mod topLvl">
          <ac:chgData name="Nicola Dockerty" userId="ebcc58ce-2d8c-4ed9-a38e-e6d0a4be1782" providerId="ADAL" clId="{ECDB7C54-432C-4739-98FE-91F6CB8C0DB8}" dt="2019-10-07T11:37:57.804" v="760" actId="1076"/>
          <ac:picMkLst>
            <pc:docMk/>
            <pc:sldMk cId="3776720897" sldId="392"/>
            <ac:picMk id="22" creationId="{EB6721C7-40C2-4B29-B487-66767250DD38}"/>
          </ac:picMkLst>
        </pc:picChg>
        <pc:picChg chg="add del mod topLvl">
          <ac:chgData name="Nicola Dockerty" userId="ebcc58ce-2d8c-4ed9-a38e-e6d0a4be1782" providerId="ADAL" clId="{ECDB7C54-432C-4739-98FE-91F6CB8C0DB8}" dt="2019-10-07T11:37:48.774" v="756" actId="478"/>
          <ac:picMkLst>
            <pc:docMk/>
            <pc:sldMk cId="3776720897" sldId="392"/>
            <ac:picMk id="23" creationId="{67437695-C350-4BC9-8094-1D9656BF419E}"/>
          </ac:picMkLst>
        </pc:picChg>
        <pc:picChg chg="add mod">
          <ac:chgData name="Nicola Dockerty" userId="ebcc58ce-2d8c-4ed9-a38e-e6d0a4be1782" providerId="ADAL" clId="{ECDB7C54-432C-4739-98FE-91F6CB8C0DB8}" dt="2019-10-07T11:40:20.655" v="777" actId="1038"/>
          <ac:picMkLst>
            <pc:docMk/>
            <pc:sldMk cId="3776720897" sldId="392"/>
            <ac:picMk id="59" creationId="{3C1D2F0A-8C43-4B7B-B40F-4BC03EDA456E}"/>
          </ac:picMkLst>
        </pc:picChg>
        <pc:picChg chg="add mod">
          <ac:chgData name="Nicola Dockerty" userId="ebcc58ce-2d8c-4ed9-a38e-e6d0a4be1782" providerId="ADAL" clId="{ECDB7C54-432C-4739-98FE-91F6CB8C0DB8}" dt="2019-10-07T11:40:20.655" v="777" actId="1038"/>
          <ac:picMkLst>
            <pc:docMk/>
            <pc:sldMk cId="3776720897" sldId="392"/>
            <ac:picMk id="60" creationId="{888BED3A-2519-4ED2-BCE7-0ADF44BA2395}"/>
          </ac:picMkLst>
        </pc:picChg>
        <pc:picChg chg="add mod">
          <ac:chgData name="Nicola Dockerty" userId="ebcc58ce-2d8c-4ed9-a38e-e6d0a4be1782" providerId="ADAL" clId="{ECDB7C54-432C-4739-98FE-91F6CB8C0DB8}" dt="2019-10-07T11:40:20.655" v="777" actId="1038"/>
          <ac:picMkLst>
            <pc:docMk/>
            <pc:sldMk cId="3776720897" sldId="392"/>
            <ac:picMk id="61" creationId="{F2409859-3959-4B27-998E-B4F7E7BD1B08}"/>
          </ac:picMkLst>
        </pc:picChg>
        <pc:picChg chg="add mod">
          <ac:chgData name="Nicola Dockerty" userId="ebcc58ce-2d8c-4ed9-a38e-e6d0a4be1782" providerId="ADAL" clId="{ECDB7C54-432C-4739-98FE-91F6CB8C0DB8}" dt="2019-10-07T11:38:07.097" v="767" actId="571"/>
          <ac:picMkLst>
            <pc:docMk/>
            <pc:sldMk cId="3776720897" sldId="392"/>
            <ac:picMk id="62" creationId="{D09A6AFF-AAB8-40DE-BC61-2C3F82A0E3D1}"/>
          </ac:picMkLst>
        </pc:picChg>
        <pc:picChg chg="add mod">
          <ac:chgData name="Nicola Dockerty" userId="ebcc58ce-2d8c-4ed9-a38e-e6d0a4be1782" providerId="ADAL" clId="{ECDB7C54-432C-4739-98FE-91F6CB8C0DB8}" dt="2019-10-07T11:38:07.097" v="767" actId="571"/>
          <ac:picMkLst>
            <pc:docMk/>
            <pc:sldMk cId="3776720897" sldId="392"/>
            <ac:picMk id="63" creationId="{CFD32D21-66AB-44C8-B6D2-F37F61406081}"/>
          </ac:picMkLst>
        </pc:picChg>
        <pc:picChg chg="add mod">
          <ac:chgData name="Nicola Dockerty" userId="ebcc58ce-2d8c-4ed9-a38e-e6d0a4be1782" providerId="ADAL" clId="{ECDB7C54-432C-4739-98FE-91F6CB8C0DB8}" dt="2019-10-07T11:38:07.097" v="767" actId="571"/>
          <ac:picMkLst>
            <pc:docMk/>
            <pc:sldMk cId="3776720897" sldId="392"/>
            <ac:picMk id="64" creationId="{787F4BD3-81B0-464B-B818-32E58B58D3BF}"/>
          </ac:picMkLst>
        </pc:picChg>
        <pc:picChg chg="add mod">
          <ac:chgData name="Nicola Dockerty" userId="ebcc58ce-2d8c-4ed9-a38e-e6d0a4be1782" providerId="ADAL" clId="{ECDB7C54-432C-4739-98FE-91F6CB8C0DB8}" dt="2019-10-07T11:40:12.880" v="774" actId="1038"/>
          <ac:picMkLst>
            <pc:docMk/>
            <pc:sldMk cId="3776720897" sldId="392"/>
            <ac:picMk id="65" creationId="{74C28396-FF47-4199-A89D-0B65A6195012}"/>
          </ac:picMkLst>
        </pc:picChg>
        <pc:picChg chg="add mod">
          <ac:chgData name="Nicola Dockerty" userId="ebcc58ce-2d8c-4ed9-a38e-e6d0a4be1782" providerId="ADAL" clId="{ECDB7C54-432C-4739-98FE-91F6CB8C0DB8}" dt="2019-10-07T11:40:12.880" v="774" actId="1038"/>
          <ac:picMkLst>
            <pc:docMk/>
            <pc:sldMk cId="3776720897" sldId="392"/>
            <ac:picMk id="66" creationId="{FA7694BD-B3FC-4B29-80EE-D768CBAAB059}"/>
          </ac:picMkLst>
        </pc:picChg>
        <pc:picChg chg="add mod">
          <ac:chgData name="Nicola Dockerty" userId="ebcc58ce-2d8c-4ed9-a38e-e6d0a4be1782" providerId="ADAL" clId="{ECDB7C54-432C-4739-98FE-91F6CB8C0DB8}" dt="2019-10-07T11:40:12.880" v="774" actId="1038"/>
          <ac:picMkLst>
            <pc:docMk/>
            <pc:sldMk cId="3776720897" sldId="392"/>
            <ac:picMk id="67" creationId="{0F0750B6-F8BF-4EF6-9F22-2D4232F49D15}"/>
          </ac:picMkLst>
        </pc:picChg>
        <pc:picChg chg="add mod">
          <ac:chgData name="Nicola Dockerty" userId="ebcc58ce-2d8c-4ed9-a38e-e6d0a4be1782" providerId="ADAL" clId="{ECDB7C54-432C-4739-98FE-91F6CB8C0DB8}" dt="2019-10-07T11:40:12.880" v="774" actId="1038"/>
          <ac:picMkLst>
            <pc:docMk/>
            <pc:sldMk cId="3776720897" sldId="392"/>
            <ac:picMk id="68" creationId="{8AE297D5-33C5-4EA1-AC34-E27E432FB65B}"/>
          </ac:picMkLst>
        </pc:picChg>
        <pc:picChg chg="add mod">
          <ac:chgData name="Nicola Dockerty" userId="ebcc58ce-2d8c-4ed9-a38e-e6d0a4be1782" providerId="ADAL" clId="{ECDB7C54-432C-4739-98FE-91F6CB8C0DB8}" dt="2019-10-07T11:40:12.880" v="774" actId="1038"/>
          <ac:picMkLst>
            <pc:docMk/>
            <pc:sldMk cId="3776720897" sldId="392"/>
            <ac:picMk id="69" creationId="{A1875F8E-7D4F-4BFA-9E86-B090C5B3ED7A}"/>
          </ac:picMkLst>
        </pc:picChg>
        <pc:picChg chg="add mod">
          <ac:chgData name="Nicola Dockerty" userId="ebcc58ce-2d8c-4ed9-a38e-e6d0a4be1782" providerId="ADAL" clId="{ECDB7C54-432C-4739-98FE-91F6CB8C0DB8}" dt="2019-10-07T11:40:12.880" v="774" actId="1038"/>
          <ac:picMkLst>
            <pc:docMk/>
            <pc:sldMk cId="3776720897" sldId="392"/>
            <ac:picMk id="70" creationId="{2817CA0D-44CF-4525-B95D-035D4BD47B79}"/>
          </ac:picMkLst>
        </pc:picChg>
        <pc:picChg chg="add mod">
          <ac:chgData name="Nicola Dockerty" userId="ebcc58ce-2d8c-4ed9-a38e-e6d0a4be1782" providerId="ADAL" clId="{ECDB7C54-432C-4739-98FE-91F6CB8C0DB8}" dt="2019-10-07T11:38:13.889" v="770" actId="571"/>
          <ac:picMkLst>
            <pc:docMk/>
            <pc:sldMk cId="3776720897" sldId="392"/>
            <ac:picMk id="71" creationId="{3157BE03-6D63-40CC-B4AC-174DD910F006}"/>
          </ac:picMkLst>
        </pc:picChg>
        <pc:picChg chg="add mod">
          <ac:chgData name="Nicola Dockerty" userId="ebcc58ce-2d8c-4ed9-a38e-e6d0a4be1782" providerId="ADAL" clId="{ECDB7C54-432C-4739-98FE-91F6CB8C0DB8}" dt="2019-10-07T11:38:13.889" v="770" actId="571"/>
          <ac:picMkLst>
            <pc:docMk/>
            <pc:sldMk cId="3776720897" sldId="392"/>
            <ac:picMk id="72" creationId="{9DD6E94F-6F77-4037-A4D8-B88933A0505F}"/>
          </ac:picMkLst>
        </pc:picChg>
        <pc:picChg chg="add mod">
          <ac:chgData name="Nicola Dockerty" userId="ebcc58ce-2d8c-4ed9-a38e-e6d0a4be1782" providerId="ADAL" clId="{ECDB7C54-432C-4739-98FE-91F6CB8C0DB8}" dt="2019-10-07T11:38:13.889" v="770" actId="571"/>
          <ac:picMkLst>
            <pc:docMk/>
            <pc:sldMk cId="3776720897" sldId="392"/>
            <ac:picMk id="73" creationId="{CE27180A-ED65-4010-9C93-44793D18DB7A}"/>
          </ac:picMkLst>
        </pc:picChg>
      </pc:sldChg>
      <pc:sldChg chg="modSp add">
        <pc:chgData name="Nicola Dockerty" userId="ebcc58ce-2d8c-4ed9-a38e-e6d0a4be1782" providerId="ADAL" clId="{ECDB7C54-432C-4739-98FE-91F6CB8C0DB8}" dt="2019-10-07T11:44:22.651" v="985" actId="5793"/>
        <pc:sldMkLst>
          <pc:docMk/>
          <pc:sldMk cId="791102778" sldId="393"/>
        </pc:sldMkLst>
        <pc:spChg chg="mod">
          <ac:chgData name="Nicola Dockerty" userId="ebcc58ce-2d8c-4ed9-a38e-e6d0a4be1782" providerId="ADAL" clId="{ECDB7C54-432C-4739-98FE-91F6CB8C0DB8}" dt="2019-10-07T11:44:22.651" v="985" actId="5793"/>
          <ac:spMkLst>
            <pc:docMk/>
            <pc:sldMk cId="791102778" sldId="393"/>
            <ac:spMk id="19" creationId="{5252A847-DE45-4FA3-A1F8-EEBEB845FF8E}"/>
          </ac:spMkLst>
        </pc:spChg>
      </pc:sldChg>
      <pc:sldChg chg="modSp add">
        <pc:chgData name="Nicola Dockerty" userId="ebcc58ce-2d8c-4ed9-a38e-e6d0a4be1782" providerId="ADAL" clId="{ECDB7C54-432C-4739-98FE-91F6CB8C0DB8}" dt="2019-10-07T11:44:40.694" v="1001" actId="207"/>
        <pc:sldMkLst>
          <pc:docMk/>
          <pc:sldMk cId="1060837635" sldId="394"/>
        </pc:sldMkLst>
        <pc:spChg chg="mod">
          <ac:chgData name="Nicola Dockerty" userId="ebcc58ce-2d8c-4ed9-a38e-e6d0a4be1782" providerId="ADAL" clId="{ECDB7C54-432C-4739-98FE-91F6CB8C0DB8}" dt="2019-10-07T11:44:40.694" v="1001" actId="207"/>
          <ac:spMkLst>
            <pc:docMk/>
            <pc:sldMk cId="1060837635" sldId="394"/>
            <ac:spMk id="19" creationId="{5252A847-DE45-4FA3-A1F8-EEBEB845FF8E}"/>
          </ac:spMkLst>
        </pc:spChg>
      </pc:sldChg>
      <pc:sldChg chg="addSp delSp modSp add">
        <pc:chgData name="Nicola Dockerty" userId="ebcc58ce-2d8c-4ed9-a38e-e6d0a4be1782" providerId="ADAL" clId="{ECDB7C54-432C-4739-98FE-91F6CB8C0DB8}" dt="2019-10-08T09:08:17.539" v="1642" actId="20577"/>
        <pc:sldMkLst>
          <pc:docMk/>
          <pc:sldMk cId="3421558259" sldId="395"/>
        </pc:sldMkLst>
        <pc:spChg chg="del mod">
          <ac:chgData name="Nicola Dockerty" userId="ebcc58ce-2d8c-4ed9-a38e-e6d0a4be1782" providerId="ADAL" clId="{ECDB7C54-432C-4739-98FE-91F6CB8C0DB8}" dt="2019-10-07T11:53:02.802" v="1412" actId="478"/>
          <ac:spMkLst>
            <pc:docMk/>
            <pc:sldMk cId="3421558259" sldId="395"/>
            <ac:spMk id="11" creationId="{9B01B8A2-2775-45F4-8D01-AA15240D8EDF}"/>
          </ac:spMkLst>
        </pc:spChg>
        <pc:spChg chg="add">
          <ac:chgData name="Nicola Dockerty" userId="ebcc58ce-2d8c-4ed9-a38e-e6d0a4be1782" providerId="ADAL" clId="{ECDB7C54-432C-4739-98FE-91F6CB8C0DB8}" dt="2019-10-07T11:53:16.766" v="1416"/>
          <ac:spMkLst>
            <pc:docMk/>
            <pc:sldMk cId="3421558259" sldId="395"/>
            <ac:spMk id="14" creationId="{2F1D20D8-28BA-4A64-AA96-54B5B70F15A7}"/>
          </ac:spMkLst>
        </pc:spChg>
        <pc:spChg chg="mod">
          <ac:chgData name="Nicola Dockerty" userId="ebcc58ce-2d8c-4ed9-a38e-e6d0a4be1782" providerId="ADAL" clId="{ECDB7C54-432C-4739-98FE-91F6CB8C0DB8}" dt="2019-10-08T09:08:17.539" v="1642" actId="20577"/>
          <ac:spMkLst>
            <pc:docMk/>
            <pc:sldMk cId="3421558259" sldId="395"/>
            <ac:spMk id="19" creationId="{5252A847-DE45-4FA3-A1F8-EEBEB845FF8E}"/>
          </ac:spMkLst>
        </pc:spChg>
        <pc:graphicFrameChg chg="add del mod modGraphic">
          <ac:chgData name="Nicola Dockerty" userId="ebcc58ce-2d8c-4ed9-a38e-e6d0a4be1782" providerId="ADAL" clId="{ECDB7C54-432C-4739-98FE-91F6CB8C0DB8}" dt="2019-10-07T11:53:02.802" v="1412" actId="478"/>
          <ac:graphicFrameMkLst>
            <pc:docMk/>
            <pc:sldMk cId="3421558259" sldId="395"/>
            <ac:graphicFrameMk id="13" creationId="{1A3BEA3C-62BE-4C08-BF45-5E2C80FD0DE8}"/>
          </ac:graphicFrameMkLst>
        </pc:graphicFrameChg>
        <pc:graphicFrameChg chg="add modGraphic">
          <ac:chgData name="Nicola Dockerty" userId="ebcc58ce-2d8c-4ed9-a38e-e6d0a4be1782" providerId="ADAL" clId="{ECDB7C54-432C-4739-98FE-91F6CB8C0DB8}" dt="2019-10-08T09:07:50.914" v="1637" actId="207"/>
          <ac:graphicFrameMkLst>
            <pc:docMk/>
            <pc:sldMk cId="3421558259" sldId="395"/>
            <ac:graphicFrameMk id="16" creationId="{3777B35D-614D-4131-BDAC-6BA46198927E}"/>
          </ac:graphicFrameMkLst>
        </pc:graphicFrameChg>
        <pc:picChg chg="del">
          <ac:chgData name="Nicola Dockerty" userId="ebcc58ce-2d8c-4ed9-a38e-e6d0a4be1782" providerId="ADAL" clId="{ECDB7C54-432C-4739-98FE-91F6CB8C0DB8}" dt="2019-10-07T11:46:04.366" v="1092" actId="478"/>
          <ac:picMkLst>
            <pc:docMk/>
            <pc:sldMk cId="3421558259" sldId="395"/>
            <ac:picMk id="9" creationId="{63B69C1B-4C08-42F3-A9F6-FB1DEFA5FEBA}"/>
          </ac:picMkLst>
        </pc:picChg>
        <pc:picChg chg="del">
          <ac:chgData name="Nicola Dockerty" userId="ebcc58ce-2d8c-4ed9-a38e-e6d0a4be1782" providerId="ADAL" clId="{ECDB7C54-432C-4739-98FE-91F6CB8C0DB8}" dt="2019-10-07T11:47:13.102" v="1113" actId="478"/>
          <ac:picMkLst>
            <pc:docMk/>
            <pc:sldMk cId="3421558259" sldId="395"/>
            <ac:picMk id="10" creationId="{AF42C70A-B92B-4EB7-9D39-FFC8D13DA1C5}"/>
          </ac:picMkLst>
        </pc:picChg>
        <pc:picChg chg="add del mod">
          <ac:chgData name="Nicola Dockerty" userId="ebcc58ce-2d8c-4ed9-a38e-e6d0a4be1782" providerId="ADAL" clId="{ECDB7C54-432C-4739-98FE-91F6CB8C0DB8}" dt="2019-10-07T11:53:02.802" v="1412" actId="478"/>
          <ac:picMkLst>
            <pc:docMk/>
            <pc:sldMk cId="3421558259" sldId="395"/>
            <ac:picMk id="12" creationId="{A625A972-F510-4A04-B880-E113AE5AB935}"/>
          </ac:picMkLst>
        </pc:picChg>
        <pc:picChg chg="add">
          <ac:chgData name="Nicola Dockerty" userId="ebcc58ce-2d8c-4ed9-a38e-e6d0a4be1782" providerId="ADAL" clId="{ECDB7C54-432C-4739-98FE-91F6CB8C0DB8}" dt="2019-10-07T11:53:16.766" v="1416"/>
          <ac:picMkLst>
            <pc:docMk/>
            <pc:sldMk cId="3421558259" sldId="395"/>
            <ac:picMk id="15" creationId="{6002DAFA-17EE-49DA-A557-3532EF0C6E6A}"/>
          </ac:picMkLst>
        </pc:picChg>
      </pc:sldChg>
      <pc:sldChg chg="addSp delSp modSp add">
        <pc:chgData name="Nicola Dockerty" userId="ebcc58ce-2d8c-4ed9-a38e-e6d0a4be1782" providerId="ADAL" clId="{ECDB7C54-432C-4739-98FE-91F6CB8C0DB8}" dt="2019-10-08T09:08:08.772" v="1640" actId="6549"/>
        <pc:sldMkLst>
          <pc:docMk/>
          <pc:sldMk cId="829437033" sldId="396"/>
        </pc:sldMkLst>
        <pc:spChg chg="add">
          <ac:chgData name="Nicola Dockerty" userId="ebcc58ce-2d8c-4ed9-a38e-e6d0a4be1782" providerId="ADAL" clId="{ECDB7C54-432C-4739-98FE-91F6CB8C0DB8}" dt="2019-10-07T11:53:14.875" v="1415"/>
          <ac:spMkLst>
            <pc:docMk/>
            <pc:sldMk cId="829437033" sldId="396"/>
            <ac:spMk id="9" creationId="{B002F60D-FCD1-4D0D-9BA8-9B1BB90F6590}"/>
          </ac:spMkLst>
        </pc:spChg>
        <pc:spChg chg="del">
          <ac:chgData name="Nicola Dockerty" userId="ebcc58ce-2d8c-4ed9-a38e-e6d0a4be1782" providerId="ADAL" clId="{ECDB7C54-432C-4739-98FE-91F6CB8C0DB8}" dt="2019-10-07T11:53:08.908" v="1414" actId="478"/>
          <ac:spMkLst>
            <pc:docMk/>
            <pc:sldMk cId="829437033" sldId="396"/>
            <ac:spMk id="11" creationId="{9B01B8A2-2775-45F4-8D01-AA15240D8EDF}"/>
          </ac:spMkLst>
        </pc:spChg>
        <pc:spChg chg="mod">
          <ac:chgData name="Nicola Dockerty" userId="ebcc58ce-2d8c-4ed9-a38e-e6d0a4be1782" providerId="ADAL" clId="{ECDB7C54-432C-4739-98FE-91F6CB8C0DB8}" dt="2019-10-08T09:08:08.772" v="1640" actId="6549"/>
          <ac:spMkLst>
            <pc:docMk/>
            <pc:sldMk cId="829437033" sldId="396"/>
            <ac:spMk id="19" creationId="{5252A847-DE45-4FA3-A1F8-EEBEB845FF8E}"/>
          </ac:spMkLst>
        </pc:spChg>
        <pc:graphicFrameChg chg="del">
          <ac:chgData name="Nicola Dockerty" userId="ebcc58ce-2d8c-4ed9-a38e-e6d0a4be1782" providerId="ADAL" clId="{ECDB7C54-432C-4739-98FE-91F6CB8C0DB8}" dt="2019-10-07T11:53:08.908" v="1414" actId="478"/>
          <ac:graphicFrameMkLst>
            <pc:docMk/>
            <pc:sldMk cId="829437033" sldId="396"/>
            <ac:graphicFrameMk id="13" creationId="{1A3BEA3C-62BE-4C08-BF45-5E2C80FD0DE8}"/>
          </ac:graphicFrameMkLst>
        </pc:graphicFrameChg>
        <pc:graphicFrameChg chg="add modGraphic">
          <ac:chgData name="Nicola Dockerty" userId="ebcc58ce-2d8c-4ed9-a38e-e6d0a4be1782" providerId="ADAL" clId="{ECDB7C54-432C-4739-98FE-91F6CB8C0DB8}" dt="2019-10-08T09:08:00.016" v="1638" actId="207"/>
          <ac:graphicFrameMkLst>
            <pc:docMk/>
            <pc:sldMk cId="829437033" sldId="396"/>
            <ac:graphicFrameMk id="14" creationId="{05512C90-A01D-4368-B75A-25331E98FFB3}"/>
          </ac:graphicFrameMkLst>
        </pc:graphicFrameChg>
        <pc:picChg chg="add">
          <ac:chgData name="Nicola Dockerty" userId="ebcc58ce-2d8c-4ed9-a38e-e6d0a4be1782" providerId="ADAL" clId="{ECDB7C54-432C-4739-98FE-91F6CB8C0DB8}" dt="2019-10-07T11:53:14.875" v="1415"/>
          <ac:picMkLst>
            <pc:docMk/>
            <pc:sldMk cId="829437033" sldId="396"/>
            <ac:picMk id="10" creationId="{A38E259F-ECF4-4E8A-93F3-E024ECC90226}"/>
          </ac:picMkLst>
        </pc:picChg>
        <pc:picChg chg="del">
          <ac:chgData name="Nicola Dockerty" userId="ebcc58ce-2d8c-4ed9-a38e-e6d0a4be1782" providerId="ADAL" clId="{ECDB7C54-432C-4739-98FE-91F6CB8C0DB8}" dt="2019-10-07T11:53:08.908" v="1414" actId="478"/>
          <ac:picMkLst>
            <pc:docMk/>
            <pc:sldMk cId="829437033" sldId="396"/>
            <ac:picMk id="12" creationId="{A625A972-F510-4A04-B880-E113AE5AB935}"/>
          </ac:picMkLst>
        </pc:picChg>
      </pc:sldChg>
      <pc:sldChg chg="addSp modSp add">
        <pc:chgData name="Nicola Dockerty" userId="ebcc58ce-2d8c-4ed9-a38e-e6d0a4be1782" providerId="ADAL" clId="{ECDB7C54-432C-4739-98FE-91F6CB8C0DB8}" dt="2019-10-08T09:08:46.303" v="1651" actId="207"/>
        <pc:sldMkLst>
          <pc:docMk/>
          <pc:sldMk cId="2534416910" sldId="397"/>
        </pc:sldMkLst>
        <pc:spChg chg="mod">
          <ac:chgData name="Nicola Dockerty" userId="ebcc58ce-2d8c-4ed9-a38e-e6d0a4be1782" providerId="ADAL" clId="{ECDB7C54-432C-4739-98FE-91F6CB8C0DB8}" dt="2019-10-07T11:52:38.934" v="1409" actId="1036"/>
          <ac:spMkLst>
            <pc:docMk/>
            <pc:sldMk cId="2534416910" sldId="397"/>
            <ac:spMk id="11" creationId="{9B01B8A2-2775-45F4-8D01-AA15240D8EDF}"/>
          </ac:spMkLst>
        </pc:spChg>
        <pc:spChg chg="mod">
          <ac:chgData name="Nicola Dockerty" userId="ebcc58ce-2d8c-4ed9-a38e-e6d0a4be1782" providerId="ADAL" clId="{ECDB7C54-432C-4739-98FE-91F6CB8C0DB8}" dt="2019-10-08T09:08:26.295" v="1644" actId="20577"/>
          <ac:spMkLst>
            <pc:docMk/>
            <pc:sldMk cId="2534416910" sldId="397"/>
            <ac:spMk id="19" creationId="{5252A847-DE45-4FA3-A1F8-EEBEB845FF8E}"/>
          </ac:spMkLst>
        </pc:spChg>
        <pc:graphicFrameChg chg="add mod modGraphic">
          <ac:chgData name="Nicola Dockerty" userId="ebcc58ce-2d8c-4ed9-a38e-e6d0a4be1782" providerId="ADAL" clId="{ECDB7C54-432C-4739-98FE-91F6CB8C0DB8}" dt="2019-10-08T09:08:46.303" v="1651" actId="207"/>
          <ac:graphicFrameMkLst>
            <pc:docMk/>
            <pc:sldMk cId="2534416910" sldId="397"/>
            <ac:graphicFrameMk id="9" creationId="{1EF79B87-1972-4812-B54F-180565E16D53}"/>
          </ac:graphicFrameMkLst>
        </pc:graphicFrameChg>
        <pc:graphicFrameChg chg="mod modGraphic">
          <ac:chgData name="Nicola Dockerty" userId="ebcc58ce-2d8c-4ed9-a38e-e6d0a4be1782" providerId="ADAL" clId="{ECDB7C54-432C-4739-98FE-91F6CB8C0DB8}" dt="2019-10-08T09:08:32.452" v="1645" actId="207"/>
          <ac:graphicFrameMkLst>
            <pc:docMk/>
            <pc:sldMk cId="2534416910" sldId="397"/>
            <ac:graphicFrameMk id="13" creationId="{1A3BEA3C-62BE-4C08-BF45-5E2C80FD0DE8}"/>
          </ac:graphicFrameMkLst>
        </pc:graphicFrameChg>
        <pc:picChg chg="mod">
          <ac:chgData name="Nicola Dockerty" userId="ebcc58ce-2d8c-4ed9-a38e-e6d0a4be1782" providerId="ADAL" clId="{ECDB7C54-432C-4739-98FE-91F6CB8C0DB8}" dt="2019-10-07T11:52:38.934" v="1409" actId="1036"/>
          <ac:picMkLst>
            <pc:docMk/>
            <pc:sldMk cId="2534416910" sldId="397"/>
            <ac:picMk id="12" creationId="{A625A972-F510-4A04-B880-E113AE5AB935}"/>
          </ac:picMkLst>
        </pc:picChg>
      </pc:sldChg>
      <pc:sldChg chg="add">
        <pc:chgData name="Nicola Dockerty" userId="ebcc58ce-2d8c-4ed9-a38e-e6d0a4be1782" providerId="ADAL" clId="{ECDB7C54-432C-4739-98FE-91F6CB8C0DB8}" dt="2019-10-07T11:56:08.072" v="1605"/>
        <pc:sldMkLst>
          <pc:docMk/>
          <pc:sldMk cId="137817244" sldId="398"/>
        </pc:sldMkLst>
      </pc:sldChg>
    </pc:docChg>
  </pc:docChgLst>
  <pc:docChgLst>
    <pc:chgData name="Hannah Saunders" userId="4acd6fa6-2685-4aaa-85f8-4ec2b6dbf9d1" providerId="ADAL" clId="{1E779754-C639-C349-B758-3B27E6F58B05}"/>
    <pc:docChg chg="addSld delSld modSld">
      <pc:chgData name="Hannah Saunders" userId="4acd6fa6-2685-4aaa-85f8-4ec2b6dbf9d1" providerId="ADAL" clId="{1E779754-C639-C349-B758-3B27E6F58B05}" dt="2018-10-25T09:54:05.876" v="118" actId="20577"/>
      <pc:docMkLst>
        <pc:docMk/>
      </pc:docMkLst>
      <pc:sldChg chg="modSp">
        <pc:chgData name="Hannah Saunders" userId="4acd6fa6-2685-4aaa-85f8-4ec2b6dbf9d1" providerId="ADAL" clId="{1E779754-C639-C349-B758-3B27E6F58B05}" dt="2018-10-25T08:47:58.139" v="66" actId="113"/>
        <pc:sldMkLst>
          <pc:docMk/>
          <pc:sldMk cId="2637481266" sldId="256"/>
        </pc:sldMkLst>
        <pc:spChg chg="mod">
          <ac:chgData name="Hannah Saunders" userId="4acd6fa6-2685-4aaa-85f8-4ec2b6dbf9d1" providerId="ADAL" clId="{1E779754-C639-C349-B758-3B27E6F58B05}" dt="2018-10-25T08:47:58.139" v="66" actId="11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Hannah Saunders" userId="4acd6fa6-2685-4aaa-85f8-4ec2b6dbf9d1" providerId="ADAL" clId="{1E779754-C639-C349-B758-3B27E6F58B05}" dt="2018-10-25T09:54:05.876" v="118" actId="20577"/>
        <pc:sldMkLst>
          <pc:docMk/>
          <pc:sldMk cId="3855900595" sldId="301"/>
        </pc:sldMkLst>
        <pc:spChg chg="mod">
          <ac:chgData name="Hannah Saunders" userId="4acd6fa6-2685-4aaa-85f8-4ec2b6dbf9d1" providerId="ADAL" clId="{1E779754-C639-C349-B758-3B27E6F58B05}" dt="2018-10-25T09:54:05.876" v="118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">
        <pc:chgData name="Hannah Saunders" userId="4acd6fa6-2685-4aaa-85f8-4ec2b6dbf9d1" providerId="ADAL" clId="{1E779754-C639-C349-B758-3B27E6F58B05}" dt="2018-10-25T08:53:48.015" v="90"/>
        <pc:sldMkLst>
          <pc:docMk/>
          <pc:sldMk cId="636014570" sldId="314"/>
        </pc:sldMkLst>
        <pc:spChg chg="add">
          <ac:chgData name="Hannah Saunders" userId="4acd6fa6-2685-4aaa-85f8-4ec2b6dbf9d1" providerId="ADAL" clId="{1E779754-C639-C349-B758-3B27E6F58B05}" dt="2018-10-25T08:53:48.015" v="90"/>
          <ac:spMkLst>
            <pc:docMk/>
            <pc:sldMk cId="636014570" sldId="314"/>
            <ac:spMk id="9" creationId="{F2C9B144-662B-C04B-9580-8B54D389CA80}"/>
          </ac:spMkLst>
        </pc:spChg>
      </pc:sldChg>
      <pc:sldChg chg="addSp">
        <pc:chgData name="Hannah Saunders" userId="4acd6fa6-2685-4aaa-85f8-4ec2b6dbf9d1" providerId="ADAL" clId="{1E779754-C639-C349-B758-3B27E6F58B05}" dt="2018-10-25T08:53:52.027" v="93"/>
        <pc:sldMkLst>
          <pc:docMk/>
          <pc:sldMk cId="1071900124" sldId="355"/>
        </pc:sldMkLst>
        <pc:spChg chg="add">
          <ac:chgData name="Hannah Saunders" userId="4acd6fa6-2685-4aaa-85f8-4ec2b6dbf9d1" providerId="ADAL" clId="{1E779754-C639-C349-B758-3B27E6F58B05}" dt="2018-10-25T08:53:52.027" v="93"/>
          <ac:spMkLst>
            <pc:docMk/>
            <pc:sldMk cId="1071900124" sldId="355"/>
            <ac:spMk id="20" creationId="{191CA868-8DF5-EE4A-A404-2ADF96EABA14}"/>
          </ac:spMkLst>
        </pc:spChg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624395803" sldId="360"/>
        </pc:sldMkLst>
      </pc:sldChg>
      <pc:sldChg chg="add">
        <pc:chgData name="Hannah Saunders" userId="4acd6fa6-2685-4aaa-85f8-4ec2b6dbf9d1" providerId="ADAL" clId="{1E779754-C639-C349-B758-3B27E6F58B05}" dt="2018-10-25T08:56:29.752" v="97"/>
        <pc:sldMkLst>
          <pc:docMk/>
          <pc:sldMk cId="1010411155" sldId="364"/>
        </pc:sldMkLst>
      </pc:sldChg>
      <pc:sldChg chg="add">
        <pc:chgData name="Hannah Saunders" userId="4acd6fa6-2685-4aaa-85f8-4ec2b6dbf9d1" providerId="ADAL" clId="{1E779754-C639-C349-B758-3B27E6F58B05}" dt="2018-10-25T08:56:29.752" v="97"/>
        <pc:sldMkLst>
          <pc:docMk/>
          <pc:sldMk cId="282336257" sldId="365"/>
        </pc:sldMkLst>
      </pc:sldChg>
      <pc:sldChg chg="addSp modSp">
        <pc:chgData name="Hannah Saunders" userId="4acd6fa6-2685-4aaa-85f8-4ec2b6dbf9d1" providerId="ADAL" clId="{1E779754-C639-C349-B758-3B27E6F58B05}" dt="2018-10-25T08:52:41.571" v="82" actId="1036"/>
        <pc:sldMkLst>
          <pc:docMk/>
          <pc:sldMk cId="1181430266" sldId="366"/>
        </pc:sldMkLst>
        <pc:spChg chg="add mod">
          <ac:chgData name="Hannah Saunders" userId="4acd6fa6-2685-4aaa-85f8-4ec2b6dbf9d1" providerId="ADAL" clId="{1E779754-C639-C349-B758-3B27E6F58B05}" dt="2018-10-25T08:52:41.571" v="82" actId="1036"/>
          <ac:spMkLst>
            <pc:docMk/>
            <pc:sldMk cId="1181430266" sldId="366"/>
            <ac:spMk id="2" creationId="{465280FE-7576-1042-8CD7-4792D2135627}"/>
          </ac:spMkLst>
        </pc:spChg>
      </pc:sldChg>
      <pc:sldChg chg="addSp">
        <pc:chgData name="Hannah Saunders" userId="4acd6fa6-2685-4aaa-85f8-4ec2b6dbf9d1" providerId="ADAL" clId="{1E779754-C639-C349-B758-3B27E6F58B05}" dt="2018-10-25T08:53:38.702" v="83"/>
        <pc:sldMkLst>
          <pc:docMk/>
          <pc:sldMk cId="1646803150" sldId="367"/>
        </pc:sldMkLst>
        <pc:spChg chg="add">
          <ac:chgData name="Hannah Saunders" userId="4acd6fa6-2685-4aaa-85f8-4ec2b6dbf9d1" providerId="ADAL" clId="{1E779754-C639-C349-B758-3B27E6F58B05}" dt="2018-10-25T08:53:38.702" v="83"/>
          <ac:spMkLst>
            <pc:docMk/>
            <pc:sldMk cId="1646803150" sldId="367"/>
            <ac:spMk id="27" creationId="{55B0F6FB-967B-AB4B-A820-9740E7AC45BE}"/>
          </ac:spMkLst>
        </pc:spChg>
      </pc:sldChg>
      <pc:sldChg chg="addSp">
        <pc:chgData name="Hannah Saunders" userId="4acd6fa6-2685-4aaa-85f8-4ec2b6dbf9d1" providerId="ADAL" clId="{1E779754-C639-C349-B758-3B27E6F58B05}" dt="2018-10-25T08:53:44.551" v="88"/>
        <pc:sldMkLst>
          <pc:docMk/>
          <pc:sldMk cId="739420628" sldId="368"/>
        </pc:sldMkLst>
        <pc:spChg chg="add">
          <ac:chgData name="Hannah Saunders" userId="4acd6fa6-2685-4aaa-85f8-4ec2b6dbf9d1" providerId="ADAL" clId="{1E779754-C639-C349-B758-3B27E6F58B05}" dt="2018-10-25T08:53:44.551" v="88"/>
          <ac:spMkLst>
            <pc:docMk/>
            <pc:sldMk cId="739420628" sldId="368"/>
            <ac:spMk id="11" creationId="{057C618E-B718-2D47-AA3E-77496147E7D2}"/>
          </ac:spMkLst>
        </pc:spChg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4267519290" sldId="369"/>
        </pc:sldMkLst>
      </pc:sldChg>
      <pc:sldChg chg="addSp">
        <pc:chgData name="Hannah Saunders" userId="4acd6fa6-2685-4aaa-85f8-4ec2b6dbf9d1" providerId="ADAL" clId="{1E779754-C639-C349-B758-3B27E6F58B05}" dt="2018-10-25T08:53:43.019" v="86"/>
        <pc:sldMkLst>
          <pc:docMk/>
          <pc:sldMk cId="2365826197" sldId="370"/>
        </pc:sldMkLst>
        <pc:spChg chg="add">
          <ac:chgData name="Hannah Saunders" userId="4acd6fa6-2685-4aaa-85f8-4ec2b6dbf9d1" providerId="ADAL" clId="{1E779754-C639-C349-B758-3B27E6F58B05}" dt="2018-10-25T08:53:43.019" v="86"/>
          <ac:spMkLst>
            <pc:docMk/>
            <pc:sldMk cId="2365826197" sldId="370"/>
            <ac:spMk id="61" creationId="{EEF7D79A-C921-0645-815C-65AF637DFC7D}"/>
          </ac:spMkLst>
        </pc:spChg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1458739739" sldId="371"/>
        </pc:sldMkLst>
      </pc:sldChg>
      <pc:sldChg chg="addSp">
        <pc:chgData name="Hannah Saunders" userId="4acd6fa6-2685-4aaa-85f8-4ec2b6dbf9d1" providerId="ADAL" clId="{1E779754-C639-C349-B758-3B27E6F58B05}" dt="2018-10-25T08:53:43.768" v="87"/>
        <pc:sldMkLst>
          <pc:docMk/>
          <pc:sldMk cId="1150968172" sldId="372"/>
        </pc:sldMkLst>
        <pc:spChg chg="add">
          <ac:chgData name="Hannah Saunders" userId="4acd6fa6-2685-4aaa-85f8-4ec2b6dbf9d1" providerId="ADAL" clId="{1E779754-C639-C349-B758-3B27E6F58B05}" dt="2018-10-25T08:53:43.768" v="87"/>
          <ac:spMkLst>
            <pc:docMk/>
            <pc:sldMk cId="1150968172" sldId="372"/>
            <ac:spMk id="61" creationId="{E91F7ECA-7B47-CA42-860D-5D80A96CF078}"/>
          </ac:spMkLst>
        </pc:spChg>
      </pc:sldChg>
      <pc:sldChg chg="addSp">
        <pc:chgData name="Hannah Saunders" userId="4acd6fa6-2685-4aaa-85f8-4ec2b6dbf9d1" providerId="ADAL" clId="{1E779754-C639-C349-B758-3B27E6F58B05}" dt="2018-10-25T08:53:47.246" v="89"/>
        <pc:sldMkLst>
          <pc:docMk/>
          <pc:sldMk cId="2525196093" sldId="373"/>
        </pc:sldMkLst>
        <pc:spChg chg="add">
          <ac:chgData name="Hannah Saunders" userId="4acd6fa6-2685-4aaa-85f8-4ec2b6dbf9d1" providerId="ADAL" clId="{1E779754-C639-C349-B758-3B27E6F58B05}" dt="2018-10-25T08:53:47.246" v="89"/>
          <ac:spMkLst>
            <pc:docMk/>
            <pc:sldMk cId="2525196093" sldId="373"/>
            <ac:spMk id="11" creationId="{8F3F1E71-3A56-1541-ACF6-EFEE01785632}"/>
          </ac:spMkLst>
        </pc:spChg>
      </pc:sldChg>
      <pc:sldChg chg="addSp">
        <pc:chgData name="Hannah Saunders" userId="4acd6fa6-2685-4aaa-85f8-4ec2b6dbf9d1" providerId="ADAL" clId="{1E779754-C639-C349-B758-3B27E6F58B05}" dt="2018-10-25T08:53:48.862" v="91"/>
        <pc:sldMkLst>
          <pc:docMk/>
          <pc:sldMk cId="279568305" sldId="374"/>
        </pc:sldMkLst>
        <pc:spChg chg="add">
          <ac:chgData name="Hannah Saunders" userId="4acd6fa6-2685-4aaa-85f8-4ec2b6dbf9d1" providerId="ADAL" clId="{1E779754-C639-C349-B758-3B27E6F58B05}" dt="2018-10-25T08:53:48.862" v="91"/>
          <ac:spMkLst>
            <pc:docMk/>
            <pc:sldMk cId="279568305" sldId="374"/>
            <ac:spMk id="9" creationId="{8AF3F4BC-0DBC-B747-9E26-37F2D4F50AA1}"/>
          </ac:spMkLst>
        </pc:spChg>
      </pc:sldChg>
      <pc:sldChg chg="addSp">
        <pc:chgData name="Hannah Saunders" userId="4acd6fa6-2685-4aaa-85f8-4ec2b6dbf9d1" providerId="ADAL" clId="{1E779754-C639-C349-B758-3B27E6F58B05}" dt="2018-10-25T08:53:51.210" v="92"/>
        <pc:sldMkLst>
          <pc:docMk/>
          <pc:sldMk cId="4023635059" sldId="375"/>
        </pc:sldMkLst>
        <pc:spChg chg="add">
          <ac:chgData name="Hannah Saunders" userId="4acd6fa6-2685-4aaa-85f8-4ec2b6dbf9d1" providerId="ADAL" clId="{1E779754-C639-C349-B758-3B27E6F58B05}" dt="2018-10-25T08:53:51.210" v="92"/>
          <ac:spMkLst>
            <pc:docMk/>
            <pc:sldMk cId="4023635059" sldId="375"/>
            <ac:spMk id="9" creationId="{6455B4F9-CBFB-8549-9522-5F68C7B71551}"/>
          </ac:spMkLst>
        </pc:spChg>
      </pc:sldChg>
      <pc:sldChg chg="addSp">
        <pc:chgData name="Hannah Saunders" userId="4acd6fa6-2685-4aaa-85f8-4ec2b6dbf9d1" providerId="ADAL" clId="{1E779754-C639-C349-B758-3B27E6F58B05}" dt="2018-10-25T08:53:53.241" v="94"/>
        <pc:sldMkLst>
          <pc:docMk/>
          <pc:sldMk cId="1445070173" sldId="376"/>
        </pc:sldMkLst>
        <pc:spChg chg="add">
          <ac:chgData name="Hannah Saunders" userId="4acd6fa6-2685-4aaa-85f8-4ec2b6dbf9d1" providerId="ADAL" clId="{1E779754-C639-C349-B758-3B27E6F58B05}" dt="2018-10-25T08:53:53.241" v="94"/>
          <ac:spMkLst>
            <pc:docMk/>
            <pc:sldMk cId="1445070173" sldId="376"/>
            <ac:spMk id="20" creationId="{F5A31659-14E1-614F-B630-D35C898F7533}"/>
          </ac:spMkLst>
        </pc:spChg>
      </pc:sldChg>
      <pc:sldChg chg="add del">
        <pc:chgData name="Hannah Saunders" userId="4acd6fa6-2685-4aaa-85f8-4ec2b6dbf9d1" providerId="ADAL" clId="{1E779754-C639-C349-B758-3B27E6F58B05}" dt="2018-10-25T08:58:45.796" v="105" actId="2696"/>
        <pc:sldMkLst>
          <pc:docMk/>
          <pc:sldMk cId="101641022" sldId="377"/>
        </pc:sldMkLst>
      </pc:sldChg>
      <pc:sldChg chg="add del">
        <pc:chgData name="Hannah Saunders" userId="4acd6fa6-2685-4aaa-85f8-4ec2b6dbf9d1" providerId="ADAL" clId="{1E779754-C639-C349-B758-3B27E6F58B05}" dt="2018-10-25T08:58:45.752" v="103" actId="2696"/>
        <pc:sldMkLst>
          <pc:docMk/>
          <pc:sldMk cId="2790304930" sldId="378"/>
        </pc:sldMkLst>
      </pc:sldChg>
      <pc:sldChg chg="add del">
        <pc:chgData name="Hannah Saunders" userId="4acd6fa6-2685-4aaa-85f8-4ec2b6dbf9d1" providerId="ADAL" clId="{1E779754-C639-C349-B758-3B27E6F58B05}" dt="2018-10-25T08:58:45.818" v="106" actId="2696"/>
        <pc:sldMkLst>
          <pc:docMk/>
          <pc:sldMk cId="1253315341" sldId="379"/>
        </pc:sldMkLst>
      </pc:sldChg>
      <pc:sldChg chg="addSp">
        <pc:chgData name="Hannah Saunders" userId="4acd6fa6-2685-4aaa-85f8-4ec2b6dbf9d1" providerId="ADAL" clId="{1E779754-C639-C349-B758-3B27E6F58B05}" dt="2018-10-25T08:53:55.871" v="95"/>
        <pc:sldMkLst>
          <pc:docMk/>
          <pc:sldMk cId="1373301311" sldId="380"/>
        </pc:sldMkLst>
        <pc:spChg chg="add">
          <ac:chgData name="Hannah Saunders" userId="4acd6fa6-2685-4aaa-85f8-4ec2b6dbf9d1" providerId="ADAL" clId="{1E779754-C639-C349-B758-3B27E6F58B05}" dt="2018-10-25T08:53:55.871" v="95"/>
          <ac:spMkLst>
            <pc:docMk/>
            <pc:sldMk cId="1373301311" sldId="380"/>
            <ac:spMk id="9" creationId="{E83A61A1-8424-AD4A-9093-775CA0950DD1}"/>
          </ac:spMkLst>
        </pc:spChg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687562939" sldId="381"/>
        </pc:sldMkLst>
      </pc:sldChg>
      <pc:sldChg chg="addSp">
        <pc:chgData name="Hannah Saunders" userId="4acd6fa6-2685-4aaa-85f8-4ec2b6dbf9d1" providerId="ADAL" clId="{1E779754-C639-C349-B758-3B27E6F58B05}" dt="2018-10-25T08:53:40.042" v="84"/>
        <pc:sldMkLst>
          <pc:docMk/>
          <pc:sldMk cId="1815392498" sldId="382"/>
        </pc:sldMkLst>
        <pc:spChg chg="add">
          <ac:chgData name="Hannah Saunders" userId="4acd6fa6-2685-4aaa-85f8-4ec2b6dbf9d1" providerId="ADAL" clId="{1E779754-C639-C349-B758-3B27E6F58B05}" dt="2018-10-25T08:53:40.042" v="84"/>
          <ac:spMkLst>
            <pc:docMk/>
            <pc:sldMk cId="1815392498" sldId="382"/>
            <ac:spMk id="9" creationId="{40207F57-4689-6541-95EA-FC57FD2FCEDA}"/>
          </ac:spMkLst>
        </pc:spChg>
      </pc:sldChg>
      <pc:sldChg chg="addSp">
        <pc:chgData name="Hannah Saunders" userId="4acd6fa6-2685-4aaa-85f8-4ec2b6dbf9d1" providerId="ADAL" clId="{1E779754-C639-C349-B758-3B27E6F58B05}" dt="2018-10-25T08:53:40.980" v="85"/>
        <pc:sldMkLst>
          <pc:docMk/>
          <pc:sldMk cId="355131628" sldId="383"/>
        </pc:sldMkLst>
        <pc:spChg chg="add">
          <ac:chgData name="Hannah Saunders" userId="4acd6fa6-2685-4aaa-85f8-4ec2b6dbf9d1" providerId="ADAL" clId="{1E779754-C639-C349-B758-3B27E6F58B05}" dt="2018-10-25T08:53:40.980" v="85"/>
          <ac:spMkLst>
            <pc:docMk/>
            <pc:sldMk cId="355131628" sldId="383"/>
            <ac:spMk id="15" creationId="{D93E9F58-B217-4648-BBD2-A8B77D2EA3AF}"/>
          </ac:spMkLst>
        </pc:spChg>
      </pc:sldChg>
      <pc:sldChg chg="addSp">
        <pc:chgData name="Hannah Saunders" userId="4acd6fa6-2685-4aaa-85f8-4ec2b6dbf9d1" providerId="ADAL" clId="{1E779754-C639-C349-B758-3B27E6F58B05}" dt="2018-10-25T08:53:56.825" v="96"/>
        <pc:sldMkLst>
          <pc:docMk/>
          <pc:sldMk cId="2585826289" sldId="384"/>
        </pc:sldMkLst>
        <pc:spChg chg="add">
          <ac:chgData name="Hannah Saunders" userId="4acd6fa6-2685-4aaa-85f8-4ec2b6dbf9d1" providerId="ADAL" clId="{1E779754-C639-C349-B758-3B27E6F58B05}" dt="2018-10-25T08:53:56.825" v="96"/>
          <ac:spMkLst>
            <pc:docMk/>
            <pc:sldMk cId="2585826289" sldId="384"/>
            <ac:spMk id="9" creationId="{A2365D00-FB59-4E4E-B86F-758F6D5F449C}"/>
          </ac:spMkLst>
        </pc:spChg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3062209414" sldId="385"/>
        </pc:sldMkLst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3366846516" sldId="386"/>
        </pc:sldMkLst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2109003288" sldId="387"/>
        </pc:sldMkLst>
      </pc:sldChg>
      <pc:sldChg chg="add">
        <pc:chgData name="Hannah Saunders" userId="4acd6fa6-2685-4aaa-85f8-4ec2b6dbf9d1" providerId="ADAL" clId="{1E779754-C639-C349-B758-3B27E6F58B05}" dt="2018-10-25T08:57:05.103" v="98"/>
        <pc:sldMkLst>
          <pc:docMk/>
          <pc:sldMk cId="1443603816" sldId="388"/>
        </pc:sldMkLst>
      </pc:sldChg>
      <pc:sldChg chg="add del">
        <pc:chgData name="Hannah Saunders" userId="4acd6fa6-2685-4aaa-85f8-4ec2b6dbf9d1" providerId="ADAL" clId="{1E779754-C639-C349-B758-3B27E6F58B05}" dt="2018-10-25T08:58:45.707" v="100" actId="2696"/>
        <pc:sldMkLst>
          <pc:docMk/>
          <pc:sldMk cId="799863866" sldId="389"/>
        </pc:sldMkLst>
      </pc:sldChg>
      <pc:sldChg chg="addSp add">
        <pc:chgData name="Hannah Saunders" userId="4acd6fa6-2685-4aaa-85f8-4ec2b6dbf9d1" providerId="ADAL" clId="{1E779754-C639-C349-B758-3B27E6F58B05}" dt="2018-10-25T09:51:30.179" v="109"/>
        <pc:sldMkLst>
          <pc:docMk/>
          <pc:sldMk cId="2651913326" sldId="389"/>
        </pc:sldMkLst>
        <pc:spChg chg="add">
          <ac:chgData name="Hannah Saunders" userId="4acd6fa6-2685-4aaa-85f8-4ec2b6dbf9d1" providerId="ADAL" clId="{1E779754-C639-C349-B758-3B27E6F58B05}" dt="2018-10-25T09:51:30.179" v="109"/>
          <ac:spMkLst>
            <pc:docMk/>
            <pc:sldMk cId="2651913326" sldId="389"/>
            <ac:spMk id="14" creationId="{0C42348B-5084-7843-8BB4-EF6EC1E51CA9}"/>
          </ac:spMkLst>
        </pc:spChg>
      </pc:sldChg>
      <pc:sldChg chg="add del">
        <pc:chgData name="Hannah Saunders" userId="4acd6fa6-2685-4aaa-85f8-4ec2b6dbf9d1" providerId="ADAL" clId="{1E779754-C639-C349-B758-3B27E6F58B05}" dt="2018-10-25T08:58:45.725" v="101" actId="2696"/>
        <pc:sldMkLst>
          <pc:docMk/>
          <pc:sldMk cId="1291305821" sldId="390"/>
        </pc:sldMkLst>
      </pc:sldChg>
      <pc:sldChg chg="addSp add">
        <pc:chgData name="Hannah Saunders" userId="4acd6fa6-2685-4aaa-85f8-4ec2b6dbf9d1" providerId="ADAL" clId="{1E779754-C639-C349-B758-3B27E6F58B05}" dt="2018-10-25T09:51:32.691" v="110"/>
        <pc:sldMkLst>
          <pc:docMk/>
          <pc:sldMk cId="2788017291" sldId="390"/>
        </pc:sldMkLst>
        <pc:spChg chg="add">
          <ac:chgData name="Hannah Saunders" userId="4acd6fa6-2685-4aaa-85f8-4ec2b6dbf9d1" providerId="ADAL" clId="{1E779754-C639-C349-B758-3B27E6F58B05}" dt="2018-10-25T09:51:32.691" v="110"/>
          <ac:spMkLst>
            <pc:docMk/>
            <pc:sldMk cId="2788017291" sldId="390"/>
            <ac:spMk id="14" creationId="{35CADB23-50CE-EF4D-A280-339F85AB1A2A}"/>
          </ac:spMkLst>
        </pc:spChg>
      </pc:sldChg>
      <pc:sldChg chg="add del">
        <pc:chgData name="Hannah Saunders" userId="4acd6fa6-2685-4aaa-85f8-4ec2b6dbf9d1" providerId="ADAL" clId="{1E779754-C639-C349-B758-3B27E6F58B05}" dt="2018-10-25T08:58:45.738" v="102" actId="2696"/>
        <pc:sldMkLst>
          <pc:docMk/>
          <pc:sldMk cId="625149578" sldId="391"/>
        </pc:sldMkLst>
      </pc:sldChg>
      <pc:sldChg chg="addSp add">
        <pc:chgData name="Hannah Saunders" userId="4acd6fa6-2685-4aaa-85f8-4ec2b6dbf9d1" providerId="ADAL" clId="{1E779754-C639-C349-B758-3B27E6F58B05}" dt="2018-10-25T09:51:33.701" v="111"/>
        <pc:sldMkLst>
          <pc:docMk/>
          <pc:sldMk cId="4097629685" sldId="391"/>
        </pc:sldMkLst>
        <pc:spChg chg="add">
          <ac:chgData name="Hannah Saunders" userId="4acd6fa6-2685-4aaa-85f8-4ec2b6dbf9d1" providerId="ADAL" clId="{1E779754-C639-C349-B758-3B27E6F58B05}" dt="2018-10-25T09:51:33.701" v="111"/>
          <ac:spMkLst>
            <pc:docMk/>
            <pc:sldMk cId="4097629685" sldId="391"/>
            <ac:spMk id="14" creationId="{882CB9A0-B73C-F847-95A8-09425639B5CC}"/>
          </ac:spMkLst>
        </pc:spChg>
      </pc:sldChg>
      <pc:sldChg chg="addSp add">
        <pc:chgData name="Hannah Saunders" userId="4acd6fa6-2685-4aaa-85f8-4ec2b6dbf9d1" providerId="ADAL" clId="{1E779754-C639-C349-B758-3B27E6F58B05}" dt="2018-10-25T09:51:35.740" v="112"/>
        <pc:sldMkLst>
          <pc:docMk/>
          <pc:sldMk cId="1643085665" sldId="392"/>
        </pc:sldMkLst>
        <pc:spChg chg="add">
          <ac:chgData name="Hannah Saunders" userId="4acd6fa6-2685-4aaa-85f8-4ec2b6dbf9d1" providerId="ADAL" clId="{1E779754-C639-C349-B758-3B27E6F58B05}" dt="2018-10-25T09:51:35.740" v="112"/>
          <ac:spMkLst>
            <pc:docMk/>
            <pc:sldMk cId="1643085665" sldId="392"/>
            <ac:spMk id="9" creationId="{494BF4DD-C297-DD4B-9E35-8C5389EBA3F0}"/>
          </ac:spMkLst>
        </pc:spChg>
      </pc:sldChg>
      <pc:sldChg chg="add del">
        <pc:chgData name="Hannah Saunders" userId="4acd6fa6-2685-4aaa-85f8-4ec2b6dbf9d1" providerId="ADAL" clId="{1E779754-C639-C349-B758-3B27E6F58B05}" dt="2018-10-25T08:58:45.768" v="104" actId="2696"/>
        <pc:sldMkLst>
          <pc:docMk/>
          <pc:sldMk cId="3438147176" sldId="392"/>
        </pc:sldMkLst>
      </pc:sldChg>
      <pc:sldChg chg="addSp add">
        <pc:chgData name="Hannah Saunders" userId="4acd6fa6-2685-4aaa-85f8-4ec2b6dbf9d1" providerId="ADAL" clId="{1E779754-C639-C349-B758-3B27E6F58B05}" dt="2018-10-25T09:51:36.586" v="113"/>
        <pc:sldMkLst>
          <pc:docMk/>
          <pc:sldMk cId="167125794" sldId="393"/>
        </pc:sldMkLst>
        <pc:spChg chg="add">
          <ac:chgData name="Hannah Saunders" userId="4acd6fa6-2685-4aaa-85f8-4ec2b6dbf9d1" providerId="ADAL" clId="{1E779754-C639-C349-B758-3B27E6F58B05}" dt="2018-10-25T09:51:36.586" v="113"/>
          <ac:spMkLst>
            <pc:docMk/>
            <pc:sldMk cId="167125794" sldId="393"/>
            <ac:spMk id="9" creationId="{8FC2B6DB-A2D6-4F4E-B797-9855B41B6438}"/>
          </ac:spMkLst>
        </pc:spChg>
      </pc:sldChg>
      <pc:sldChg chg="add del">
        <pc:chgData name="Hannah Saunders" userId="4acd6fa6-2685-4aaa-85f8-4ec2b6dbf9d1" providerId="ADAL" clId="{1E779754-C639-C349-B758-3B27E6F58B05}" dt="2018-10-25T08:58:45.834" v="107" actId="2696"/>
        <pc:sldMkLst>
          <pc:docMk/>
          <pc:sldMk cId="3907002497" sldId="393"/>
        </pc:sldMkLst>
      </pc:sldChg>
      <pc:sldChg chg="addSp add">
        <pc:chgData name="Hannah Saunders" userId="4acd6fa6-2685-4aaa-85f8-4ec2b6dbf9d1" providerId="ADAL" clId="{1E779754-C639-C349-B758-3B27E6F58B05}" dt="2018-10-25T09:51:37.426" v="114"/>
        <pc:sldMkLst>
          <pc:docMk/>
          <pc:sldMk cId="1384809073" sldId="394"/>
        </pc:sldMkLst>
        <pc:spChg chg="add">
          <ac:chgData name="Hannah Saunders" userId="4acd6fa6-2685-4aaa-85f8-4ec2b6dbf9d1" providerId="ADAL" clId="{1E779754-C639-C349-B758-3B27E6F58B05}" dt="2018-10-25T09:51:37.426" v="114"/>
          <ac:spMkLst>
            <pc:docMk/>
            <pc:sldMk cId="1384809073" sldId="394"/>
            <ac:spMk id="9" creationId="{64242FD8-8B7E-5741-AE8B-5B7A16AC3921}"/>
          </ac:spMkLst>
        </pc:spChg>
      </pc:sldChg>
      <pc:sldChg chg="addSp add">
        <pc:chgData name="Hannah Saunders" userId="4acd6fa6-2685-4aaa-85f8-4ec2b6dbf9d1" providerId="ADAL" clId="{1E779754-C639-C349-B758-3B27E6F58B05}" dt="2018-10-25T09:51:38.257" v="115"/>
        <pc:sldMkLst>
          <pc:docMk/>
          <pc:sldMk cId="3931928125" sldId="395"/>
        </pc:sldMkLst>
        <pc:spChg chg="add">
          <ac:chgData name="Hannah Saunders" userId="4acd6fa6-2685-4aaa-85f8-4ec2b6dbf9d1" providerId="ADAL" clId="{1E779754-C639-C349-B758-3B27E6F58B05}" dt="2018-10-25T09:51:38.257" v="115"/>
          <ac:spMkLst>
            <pc:docMk/>
            <pc:sldMk cId="3931928125" sldId="395"/>
            <ac:spMk id="14" creationId="{1D6318AE-5898-AA47-816F-1C3149481D43}"/>
          </ac:spMkLst>
        </pc:spChg>
      </pc:sldChg>
      <pc:sldChg chg="addSp add">
        <pc:chgData name="Hannah Saunders" userId="4acd6fa6-2685-4aaa-85f8-4ec2b6dbf9d1" providerId="ADAL" clId="{1E779754-C639-C349-B758-3B27E6F58B05}" dt="2018-10-25T09:51:40.011" v="116"/>
        <pc:sldMkLst>
          <pc:docMk/>
          <pc:sldMk cId="108479471" sldId="396"/>
        </pc:sldMkLst>
        <pc:spChg chg="add">
          <ac:chgData name="Hannah Saunders" userId="4acd6fa6-2685-4aaa-85f8-4ec2b6dbf9d1" providerId="ADAL" clId="{1E779754-C639-C349-B758-3B27E6F58B05}" dt="2018-10-25T09:51:40.011" v="116"/>
          <ac:spMkLst>
            <pc:docMk/>
            <pc:sldMk cId="108479471" sldId="396"/>
            <ac:spMk id="14" creationId="{0A1D4162-0C5E-9740-A9CB-0969A4A7C61E}"/>
          </ac:spMkLst>
        </pc:spChg>
      </pc:sldChg>
    </pc:docChg>
  </pc:docChgLst>
  <pc:docChgLst>
    <pc:chgData name="Ashleigh Sobol" userId="8430f2a2-602f-4dde-a79b-412efd9dd8bf" providerId="ADAL" clId="{68C41ACF-7E4C-4F51-9F9B-428C914F5B4C}"/>
    <pc:docChg chg="undo custSel addSld delSld modSld">
      <pc:chgData name="Ashleigh Sobol" userId="8430f2a2-602f-4dde-a79b-412efd9dd8bf" providerId="ADAL" clId="{68C41ACF-7E4C-4F51-9F9B-428C914F5B4C}" dt="2018-10-17T16:15:02.185" v="340" actId="207"/>
      <pc:docMkLst>
        <pc:docMk/>
      </pc:docMkLst>
      <pc:sldChg chg="modSp">
        <pc:chgData name="Ashleigh Sobol" userId="8430f2a2-602f-4dde-a79b-412efd9dd8bf" providerId="ADAL" clId="{68C41ACF-7E4C-4F51-9F9B-428C914F5B4C}" dt="2018-10-17T16:11:15.786" v="160" actId="20577"/>
        <pc:sldMkLst>
          <pc:docMk/>
          <pc:sldMk cId="2637481266" sldId="256"/>
        </pc:sldMkLst>
        <pc:spChg chg="mod">
          <ac:chgData name="Ashleigh Sobol" userId="8430f2a2-602f-4dde-a79b-412efd9dd8bf" providerId="ADAL" clId="{68C41ACF-7E4C-4F51-9F9B-428C914F5B4C}" dt="2018-10-17T16:11:15.786" v="16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68C41ACF-7E4C-4F51-9F9B-428C914F5B4C}" dt="2018-10-17T16:10:55.582" v="157" actId="20577"/>
        <pc:sldMkLst>
          <pc:docMk/>
          <pc:sldMk cId="3855900595" sldId="301"/>
        </pc:sldMkLst>
        <pc:spChg chg="mod">
          <ac:chgData name="Ashleigh Sobol" userId="8430f2a2-602f-4dde-a79b-412efd9dd8bf" providerId="ADAL" clId="{68C41ACF-7E4C-4F51-9F9B-428C914F5B4C}" dt="2018-10-17T16:10:55.582" v="157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 del">
        <pc:chgData name="Ashleigh Sobol" userId="8430f2a2-602f-4dde-a79b-412efd9dd8bf" providerId="ADAL" clId="{68C41ACF-7E4C-4F51-9F9B-428C914F5B4C}" dt="2018-10-17T16:11:32.248" v="164"/>
        <pc:sldMkLst>
          <pc:docMk/>
          <pc:sldMk cId="636014570" sldId="314"/>
        </pc:sldMkLst>
      </pc:sldChg>
      <pc:sldChg chg="add del">
        <pc:chgData name="Ashleigh Sobol" userId="8430f2a2-602f-4dde-a79b-412efd9dd8bf" providerId="ADAL" clId="{68C41ACF-7E4C-4F51-9F9B-428C914F5B4C}" dt="2018-10-17T16:11:32.248" v="164"/>
        <pc:sldMkLst>
          <pc:docMk/>
          <pc:sldMk cId="1071900124" sldId="355"/>
        </pc:sldMkLst>
      </pc:sldChg>
      <pc:sldChg chg="addSp delSp modSp add">
        <pc:chgData name="Ashleigh Sobol" userId="8430f2a2-602f-4dde-a79b-412efd9dd8bf" providerId="ADAL" clId="{68C41ACF-7E4C-4F51-9F9B-428C914F5B4C}" dt="2018-10-17T16:14:55.091" v="339" actId="1076"/>
        <pc:sldMkLst>
          <pc:docMk/>
          <pc:sldMk cId="1181430266" sldId="366"/>
        </pc:sldMkLst>
        <pc:spChg chg="add mod">
          <ac:chgData name="Ashleigh Sobol" userId="8430f2a2-602f-4dde-a79b-412efd9dd8bf" providerId="ADAL" clId="{68C41ACF-7E4C-4F51-9F9B-428C914F5B4C}" dt="2018-10-17T16:12:43.442" v="284" actId="1076"/>
          <ac:spMkLst>
            <pc:docMk/>
            <pc:sldMk cId="1181430266" sldId="366"/>
            <ac:spMk id="15" creationId="{577A5499-6683-417D-98B0-81553246B1C3}"/>
          </ac:spMkLst>
        </pc:spChg>
        <pc:spChg chg="add mod">
          <ac:chgData name="Ashleigh Sobol" userId="8430f2a2-602f-4dde-a79b-412efd9dd8bf" providerId="ADAL" clId="{68C41ACF-7E4C-4F51-9F9B-428C914F5B4C}" dt="2018-10-17T16:12:40.249" v="283" actId="1076"/>
          <ac:spMkLst>
            <pc:docMk/>
            <pc:sldMk cId="1181430266" sldId="366"/>
            <ac:spMk id="16" creationId="{93ACC62D-0F5A-45A2-B6C2-A30F66E22D75}"/>
          </ac:spMkLst>
        </pc:spChg>
        <pc:spChg chg="add mod">
          <ac:chgData name="Ashleigh Sobol" userId="8430f2a2-602f-4dde-a79b-412efd9dd8bf" providerId="ADAL" clId="{68C41ACF-7E4C-4F51-9F9B-428C914F5B4C}" dt="2018-10-17T16:14:52.270" v="338" actId="1076"/>
          <ac:spMkLst>
            <pc:docMk/>
            <pc:sldMk cId="1181430266" sldId="366"/>
            <ac:spMk id="17" creationId="{D0B20612-2E36-416C-A00B-47F44CBFF849}"/>
          </ac:spMkLst>
        </pc:spChg>
        <pc:spChg chg="mod">
          <ac:chgData name="Ashleigh Sobol" userId="8430f2a2-602f-4dde-a79b-412efd9dd8bf" providerId="ADAL" clId="{68C41ACF-7E4C-4F51-9F9B-428C914F5B4C}" dt="2018-10-17T16:12:17.162" v="275" actId="207"/>
          <ac:spMkLst>
            <pc:docMk/>
            <pc:sldMk cId="1181430266" sldId="366"/>
            <ac:spMk id="19" creationId="{5252A847-DE45-4FA3-A1F8-EEBEB845FF8E}"/>
          </ac:spMkLst>
        </pc:spChg>
        <pc:spChg chg="add mod">
          <ac:chgData name="Ashleigh Sobol" userId="8430f2a2-602f-4dde-a79b-412efd9dd8bf" providerId="ADAL" clId="{68C41ACF-7E4C-4F51-9F9B-428C914F5B4C}" dt="2018-10-17T16:14:46.106" v="337" actId="1076"/>
          <ac:spMkLst>
            <pc:docMk/>
            <pc:sldMk cId="1181430266" sldId="366"/>
            <ac:spMk id="20" creationId="{F132555D-46B8-477C-B2D5-D81D64B76B2D}"/>
          </ac:spMkLst>
        </pc:spChg>
        <pc:spChg chg="add mod">
          <ac:chgData name="Ashleigh Sobol" userId="8430f2a2-602f-4dde-a79b-412efd9dd8bf" providerId="ADAL" clId="{68C41ACF-7E4C-4F51-9F9B-428C914F5B4C}" dt="2018-10-17T16:14:33.787" v="333" actId="1076"/>
          <ac:spMkLst>
            <pc:docMk/>
            <pc:sldMk cId="1181430266" sldId="366"/>
            <ac:spMk id="21" creationId="{3D03C076-0B68-43BC-BE69-CFCE5E0EAF22}"/>
          </ac:spMkLst>
        </pc:spChg>
        <pc:spChg chg="add mod">
          <ac:chgData name="Ashleigh Sobol" userId="8430f2a2-602f-4dde-a79b-412efd9dd8bf" providerId="ADAL" clId="{68C41ACF-7E4C-4F51-9F9B-428C914F5B4C}" dt="2018-10-17T16:14:39.808" v="335" actId="1076"/>
          <ac:spMkLst>
            <pc:docMk/>
            <pc:sldMk cId="1181430266" sldId="366"/>
            <ac:spMk id="22" creationId="{38D46B6E-95B7-4EE3-AF20-4CC7F9DA042E}"/>
          </ac:spMkLst>
        </pc:spChg>
        <pc:spChg chg="add mod">
          <ac:chgData name="Ashleigh Sobol" userId="8430f2a2-602f-4dde-a79b-412efd9dd8bf" providerId="ADAL" clId="{68C41ACF-7E4C-4F51-9F9B-428C914F5B4C}" dt="2018-10-17T16:14:43.331" v="336" actId="1076"/>
          <ac:spMkLst>
            <pc:docMk/>
            <pc:sldMk cId="1181430266" sldId="366"/>
            <ac:spMk id="23" creationId="{90596AC8-2D74-4B1F-A69E-F3D5E2550168}"/>
          </ac:spMkLst>
        </pc:spChg>
        <pc:spChg chg="add mod">
          <ac:chgData name="Ashleigh Sobol" userId="8430f2a2-602f-4dde-a79b-412efd9dd8bf" providerId="ADAL" clId="{68C41ACF-7E4C-4F51-9F9B-428C914F5B4C}" dt="2018-10-17T16:14:36.645" v="334" actId="1076"/>
          <ac:spMkLst>
            <pc:docMk/>
            <pc:sldMk cId="1181430266" sldId="366"/>
            <ac:spMk id="24" creationId="{DD2947CB-267F-4493-9081-94F5D22BAEE7}"/>
          </ac:spMkLst>
        </pc:spChg>
        <pc:spChg chg="add mod">
          <ac:chgData name="Ashleigh Sobol" userId="8430f2a2-602f-4dde-a79b-412efd9dd8bf" providerId="ADAL" clId="{68C41ACF-7E4C-4F51-9F9B-428C914F5B4C}" dt="2018-10-17T16:14:30.561" v="332" actId="1076"/>
          <ac:spMkLst>
            <pc:docMk/>
            <pc:sldMk cId="1181430266" sldId="366"/>
            <ac:spMk id="25" creationId="{123BC251-9BA4-47A0-9362-C4E765F46D43}"/>
          </ac:spMkLst>
        </pc:spChg>
        <pc:spChg chg="add mod">
          <ac:chgData name="Ashleigh Sobol" userId="8430f2a2-602f-4dde-a79b-412efd9dd8bf" providerId="ADAL" clId="{68C41ACF-7E4C-4F51-9F9B-428C914F5B4C}" dt="2018-10-17T16:14:55.091" v="339" actId="1076"/>
          <ac:spMkLst>
            <pc:docMk/>
            <pc:sldMk cId="1181430266" sldId="366"/>
            <ac:spMk id="26" creationId="{DA1887D5-6AEE-4504-959F-B008207AC56F}"/>
          </ac:spMkLst>
        </pc:spChg>
        <pc:grpChg chg="add">
          <ac:chgData name="Ashleigh Sobol" userId="8430f2a2-602f-4dde-a79b-412efd9dd8bf" providerId="ADAL" clId="{68C41ACF-7E4C-4F51-9F9B-428C914F5B4C}" dt="2018-10-17T16:12:24.819" v="278"/>
          <ac:grpSpMkLst>
            <pc:docMk/>
            <pc:sldMk cId="1181430266" sldId="366"/>
            <ac:grpSpMk id="10" creationId="{C1E0A666-C368-477A-A08B-677A6DC2D5EA}"/>
          </ac:grpSpMkLst>
        </pc:grpChg>
        <pc:graphicFrameChg chg="del modGraphic">
          <ac:chgData name="Ashleigh Sobol" userId="8430f2a2-602f-4dde-a79b-412efd9dd8bf" providerId="ADAL" clId="{68C41ACF-7E4C-4F51-9F9B-428C914F5B4C}" dt="2018-10-17T16:11:40.063" v="167" actId="478"/>
          <ac:graphicFrameMkLst>
            <pc:docMk/>
            <pc:sldMk cId="1181430266" sldId="366"/>
            <ac:graphicFrameMk id="9" creationId="{02671A74-4187-428C-AA8D-4D8D22015985}"/>
          </ac:graphicFrameMkLst>
        </pc:graphicFrameChg>
      </pc:sldChg>
      <pc:sldChg chg="modSp add">
        <pc:chgData name="Ashleigh Sobol" userId="8430f2a2-602f-4dde-a79b-412efd9dd8bf" providerId="ADAL" clId="{68C41ACF-7E4C-4F51-9F9B-428C914F5B4C}" dt="2018-10-17T16:15:02.185" v="340" actId="207"/>
        <pc:sldMkLst>
          <pc:docMk/>
          <pc:sldMk cId="1646803150" sldId="367"/>
        </pc:sldMkLst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15" creationId="{577A5499-6683-417D-98B0-81553246B1C3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17" creationId="{D0B20612-2E36-416C-A00B-47F44CBFF849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0" creationId="{F132555D-46B8-477C-B2D5-D81D64B76B2D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1" creationId="{3D03C076-0B68-43BC-BE69-CFCE5E0EAF22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2" creationId="{38D46B6E-95B7-4EE3-AF20-4CC7F9DA042E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3" creationId="{90596AC8-2D74-4B1F-A69E-F3D5E2550168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4" creationId="{DD2947CB-267F-4493-9081-94F5D22BAEE7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5" creationId="{123BC251-9BA4-47A0-9362-C4E765F46D43}"/>
          </ac:spMkLst>
        </pc:spChg>
        <pc:spChg chg="mod">
          <ac:chgData name="Ashleigh Sobol" userId="8430f2a2-602f-4dde-a79b-412efd9dd8bf" providerId="ADAL" clId="{68C41ACF-7E4C-4F51-9F9B-428C914F5B4C}" dt="2018-10-17T16:15:02.185" v="340" actId="207"/>
          <ac:spMkLst>
            <pc:docMk/>
            <pc:sldMk cId="1646803150" sldId="367"/>
            <ac:spMk id="26" creationId="{DA1887D5-6AEE-4504-959F-B008207AC56F}"/>
          </ac:spMkLst>
        </pc:spChg>
      </pc:sldChg>
    </pc:docChg>
  </pc:docChgLst>
  <pc:docChgLst>
    <pc:chgData name="Jan Fitzpatrick" userId="d1b284ec-d1dd-4765-b823-b34899491c26" providerId="ADAL" clId="{5DA54E89-9065-443F-B0E5-201DEC10F515}"/>
    <pc:docChg chg="undo custSel addSld delSld modSld">
      <pc:chgData name="Jan Fitzpatrick" userId="d1b284ec-d1dd-4765-b823-b34899491c26" providerId="ADAL" clId="{5DA54E89-9065-443F-B0E5-201DEC10F515}" dt="2019-11-04T17:25:38.624" v="248" actId="20577"/>
      <pc:docMkLst>
        <pc:docMk/>
      </pc:docMkLst>
      <pc:sldChg chg="modSp">
        <pc:chgData name="Jan Fitzpatrick" userId="d1b284ec-d1dd-4765-b823-b34899491c26" providerId="ADAL" clId="{5DA54E89-9065-443F-B0E5-201DEC10F515}" dt="2019-11-04T17:18:29.676" v="156" actId="1582"/>
        <pc:sldMkLst>
          <pc:docMk/>
          <pc:sldMk cId="636014570" sldId="314"/>
        </pc:sldMkLst>
        <pc:spChg chg="mod">
          <ac:chgData name="Jan Fitzpatrick" userId="d1b284ec-d1dd-4765-b823-b34899491c26" providerId="ADAL" clId="{5DA54E89-9065-443F-B0E5-201DEC10F515}" dt="2019-11-04T17:18:29.676" v="156" actId="1582"/>
          <ac:spMkLst>
            <pc:docMk/>
            <pc:sldMk cId="636014570" sldId="314"/>
            <ac:spMk id="11" creationId="{9B01B8A2-2775-45F4-8D01-AA15240D8EDF}"/>
          </ac:spMkLst>
        </pc:spChg>
        <pc:spChg chg="mod">
          <ac:chgData name="Jan Fitzpatrick" userId="d1b284ec-d1dd-4765-b823-b34899491c26" providerId="ADAL" clId="{5DA54E89-9065-443F-B0E5-201DEC10F515}" dt="2019-11-04T17:17:56.611" v="153" actId="2057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5DA54E89-9065-443F-B0E5-201DEC10F515}" dt="2019-11-04T16:54:12.874" v="9" actId="255"/>
        <pc:sldMkLst>
          <pc:docMk/>
          <pc:sldMk cId="2365826197" sldId="370"/>
        </pc:sldMkLst>
        <pc:graphicFrameChg chg="modGraphic">
          <ac:chgData name="Jan Fitzpatrick" userId="d1b284ec-d1dd-4765-b823-b34899491c26" providerId="ADAL" clId="{5DA54E89-9065-443F-B0E5-201DEC10F515}" dt="2019-11-04T16:54:07.236" v="8" actId="255"/>
          <ac:graphicFrameMkLst>
            <pc:docMk/>
            <pc:sldMk cId="2365826197" sldId="370"/>
            <ac:graphicFrameMk id="6" creationId="{258FB855-B61E-4B63-A623-5A1280CA9CF0}"/>
          </ac:graphicFrameMkLst>
        </pc:graphicFrameChg>
        <pc:graphicFrameChg chg="modGraphic">
          <ac:chgData name="Jan Fitzpatrick" userId="d1b284ec-d1dd-4765-b823-b34899491c26" providerId="ADAL" clId="{5DA54E89-9065-443F-B0E5-201DEC10F515}" dt="2019-11-04T16:54:12.874" v="9" actId="255"/>
          <ac:graphicFrameMkLst>
            <pc:docMk/>
            <pc:sldMk cId="2365826197" sldId="370"/>
            <ac:graphicFrameMk id="9" creationId="{D64403D1-A352-4936-BF1D-B91786B9366F}"/>
          </ac:graphicFrameMkLst>
        </pc:graphicFrameChg>
      </pc:sldChg>
      <pc:sldChg chg="modSp">
        <pc:chgData name="Jan Fitzpatrick" userId="d1b284ec-d1dd-4765-b823-b34899491c26" providerId="ADAL" clId="{5DA54E89-9065-443F-B0E5-201DEC10F515}" dt="2019-11-04T17:24:15.684" v="239" actId="1582"/>
        <pc:sldMkLst>
          <pc:docMk/>
          <pc:sldMk cId="1445070173" sldId="376"/>
        </pc:sldMkLst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10" creationId="{C90DE7DE-FA53-4430-BEDB-84260258FE75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11" creationId="{1A86B0F9-E2B8-4514-9A29-DD7B25603877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12" creationId="{540010CC-C4C8-4D18-9861-70DA25F64D3B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13" creationId="{8B0826C8-8B99-4461-9CA8-8CCF6CD9C189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14" creationId="{192045EB-CA91-44B9-99A2-7CA9D2386BCA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15" creationId="{7A3FA1EB-2F3E-428F-8B1E-AACA6B078D06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20" creationId="{66E671FA-B78C-48FA-A5FF-E8E0470C96CD}"/>
          </ac:spMkLst>
        </pc:spChg>
        <pc:spChg chg="mod">
          <ac:chgData name="Jan Fitzpatrick" userId="d1b284ec-d1dd-4765-b823-b34899491c26" providerId="ADAL" clId="{5DA54E89-9065-443F-B0E5-201DEC10F515}" dt="2019-11-04T17:24:15.684" v="239" actId="1582"/>
          <ac:spMkLst>
            <pc:docMk/>
            <pc:sldMk cId="1445070173" sldId="376"/>
            <ac:spMk id="30" creationId="{ADADA0D8-3A30-48C2-BDA3-F85D61AF5019}"/>
          </ac:spMkLst>
        </pc:spChg>
      </pc:sldChg>
      <pc:sldChg chg="modSp">
        <pc:chgData name="Jan Fitzpatrick" userId="d1b284ec-d1dd-4765-b823-b34899491c26" providerId="ADAL" clId="{5DA54E89-9065-443F-B0E5-201DEC10F515}" dt="2019-11-04T16:55:09.415" v="17" actId="255"/>
        <pc:sldMkLst>
          <pc:docMk/>
          <pc:sldMk cId="2030724424" sldId="389"/>
        </pc:sldMkLst>
        <pc:graphicFrameChg chg="modGraphic">
          <ac:chgData name="Jan Fitzpatrick" userId="d1b284ec-d1dd-4765-b823-b34899491c26" providerId="ADAL" clId="{5DA54E89-9065-443F-B0E5-201DEC10F515}" dt="2019-11-04T16:54:53.651" v="15" actId="255"/>
          <ac:graphicFrameMkLst>
            <pc:docMk/>
            <pc:sldMk cId="2030724424" sldId="389"/>
            <ac:graphicFrameMk id="6" creationId="{258FB855-B61E-4B63-A623-5A1280CA9CF0}"/>
          </ac:graphicFrameMkLst>
        </pc:graphicFrameChg>
        <pc:graphicFrameChg chg="modGraphic">
          <ac:chgData name="Jan Fitzpatrick" userId="d1b284ec-d1dd-4765-b823-b34899491c26" providerId="ADAL" clId="{5DA54E89-9065-443F-B0E5-201DEC10F515}" dt="2019-11-04T16:55:09.415" v="17" actId="255"/>
          <ac:graphicFrameMkLst>
            <pc:docMk/>
            <pc:sldMk cId="2030724424" sldId="389"/>
            <ac:graphicFrameMk id="9" creationId="{D64403D1-A352-4936-BF1D-B91786B9366F}"/>
          </ac:graphicFrameMkLst>
        </pc:graphicFrameChg>
      </pc:sldChg>
      <pc:sldChg chg="addSp delSp modSp">
        <pc:chgData name="Jan Fitzpatrick" userId="d1b284ec-d1dd-4765-b823-b34899491c26" providerId="ADAL" clId="{5DA54E89-9065-443F-B0E5-201DEC10F515}" dt="2019-11-04T17:13:08.525" v="120" actId="554"/>
        <pc:sldMkLst>
          <pc:docMk/>
          <pc:sldMk cId="3970980524" sldId="391"/>
        </pc:sldMkLst>
        <pc:picChg chg="add del mod">
          <ac:chgData name="Jan Fitzpatrick" userId="d1b284ec-d1dd-4765-b823-b34899491c26" providerId="ADAL" clId="{5DA54E89-9065-443F-B0E5-201DEC10F515}" dt="2019-11-04T17:04:27.585" v="37" actId="478"/>
          <ac:picMkLst>
            <pc:docMk/>
            <pc:sldMk cId="3970980524" sldId="391"/>
            <ac:picMk id="3" creationId="{BFFFD572-0FC5-4F10-B734-C373EDD3AC58}"/>
          </ac:picMkLst>
        </pc:picChg>
        <pc:picChg chg="add del mod modCrop">
          <ac:chgData name="Jan Fitzpatrick" userId="d1b284ec-d1dd-4765-b823-b34899491c26" providerId="ADAL" clId="{5DA54E89-9065-443F-B0E5-201DEC10F515}" dt="2019-11-04T17:05:40.389" v="49" actId="478"/>
          <ac:picMkLst>
            <pc:docMk/>
            <pc:sldMk cId="3970980524" sldId="391"/>
            <ac:picMk id="5" creationId="{DDEB271A-BA25-4E1F-B45B-77FBC9F4BD53}"/>
          </ac:picMkLst>
        </pc:picChg>
        <pc:picChg chg="add mod modCrop">
          <ac:chgData name="Jan Fitzpatrick" userId="d1b284ec-d1dd-4765-b823-b34899491c26" providerId="ADAL" clId="{5DA54E89-9065-443F-B0E5-201DEC10F515}" dt="2019-11-04T17:13:08.525" v="120" actId="554"/>
          <ac:picMkLst>
            <pc:docMk/>
            <pc:sldMk cId="3970980524" sldId="391"/>
            <ac:picMk id="9" creationId="{91C73607-D645-4792-A242-D3A23D81E06B}"/>
          </ac:picMkLst>
        </pc:picChg>
        <pc:picChg chg="del mod">
          <ac:chgData name="Jan Fitzpatrick" userId="d1b284ec-d1dd-4765-b823-b34899491c26" providerId="ADAL" clId="{5DA54E89-9065-443F-B0E5-201DEC10F515}" dt="2019-11-04T17:12:08.844" v="96" actId="478"/>
          <ac:picMkLst>
            <pc:docMk/>
            <pc:sldMk cId="3970980524" sldId="391"/>
            <ac:picMk id="10" creationId="{C170D7A4-84CB-4343-B9EB-92182129053B}"/>
          </ac:picMkLst>
        </pc:picChg>
        <pc:picChg chg="del">
          <ac:chgData name="Jan Fitzpatrick" userId="d1b284ec-d1dd-4765-b823-b34899491c26" providerId="ADAL" clId="{5DA54E89-9065-443F-B0E5-201DEC10F515}" dt="2019-11-04T17:12:09.736" v="97" actId="478"/>
          <ac:picMkLst>
            <pc:docMk/>
            <pc:sldMk cId="3970980524" sldId="391"/>
            <ac:picMk id="12" creationId="{F7CD35E3-4CF4-4E34-B22E-69A64C6FAB76}"/>
          </ac:picMkLst>
        </pc:picChg>
        <pc:picChg chg="del">
          <ac:chgData name="Jan Fitzpatrick" userId="d1b284ec-d1dd-4765-b823-b34899491c26" providerId="ADAL" clId="{5DA54E89-9065-443F-B0E5-201DEC10F515}" dt="2019-11-04T17:12:10.551" v="98" actId="478"/>
          <ac:picMkLst>
            <pc:docMk/>
            <pc:sldMk cId="3970980524" sldId="391"/>
            <ac:picMk id="13" creationId="{CD6D42D3-C5ED-49E1-9485-65FF4902A0F0}"/>
          </ac:picMkLst>
        </pc:picChg>
        <pc:picChg chg="del">
          <ac:chgData name="Jan Fitzpatrick" userId="d1b284ec-d1dd-4765-b823-b34899491c26" providerId="ADAL" clId="{5DA54E89-9065-443F-B0E5-201DEC10F515}" dt="2019-11-04T17:12:11.839" v="99" actId="478"/>
          <ac:picMkLst>
            <pc:docMk/>
            <pc:sldMk cId="3970980524" sldId="391"/>
            <ac:picMk id="14" creationId="{22DD7E3F-1EB1-419B-8D43-F89E3623C164}"/>
          </ac:picMkLst>
        </pc:picChg>
        <pc:picChg chg="del">
          <ac:chgData name="Jan Fitzpatrick" userId="d1b284ec-d1dd-4765-b823-b34899491c26" providerId="ADAL" clId="{5DA54E89-9065-443F-B0E5-201DEC10F515}" dt="2019-11-04T17:12:12.584" v="100" actId="478"/>
          <ac:picMkLst>
            <pc:docMk/>
            <pc:sldMk cId="3970980524" sldId="391"/>
            <ac:picMk id="15" creationId="{FEB0D421-46C0-4667-BBC5-07D29C647BAE}"/>
          </ac:picMkLst>
        </pc:picChg>
        <pc:picChg chg="del">
          <ac:chgData name="Jan Fitzpatrick" userId="d1b284ec-d1dd-4765-b823-b34899491c26" providerId="ADAL" clId="{5DA54E89-9065-443F-B0E5-201DEC10F515}" dt="2019-11-04T17:12:13.238" v="101" actId="478"/>
          <ac:picMkLst>
            <pc:docMk/>
            <pc:sldMk cId="3970980524" sldId="391"/>
            <ac:picMk id="16" creationId="{3429FE4F-DA6F-4FFF-BB63-0B7D2B16E1B6}"/>
          </ac:picMkLst>
        </pc:picChg>
        <pc:picChg chg="add mod">
          <ac:chgData name="Jan Fitzpatrick" userId="d1b284ec-d1dd-4765-b823-b34899491c26" providerId="ADAL" clId="{5DA54E89-9065-443F-B0E5-201DEC10F515}" dt="2019-11-04T17:13:08.525" v="120" actId="554"/>
          <ac:picMkLst>
            <pc:docMk/>
            <pc:sldMk cId="3970980524" sldId="391"/>
            <ac:picMk id="20" creationId="{5C50D08D-B6E9-43A3-AEFE-82377BEEC6CC}"/>
          </ac:picMkLst>
        </pc:picChg>
        <pc:picChg chg="add mod">
          <ac:chgData name="Jan Fitzpatrick" userId="d1b284ec-d1dd-4765-b823-b34899491c26" providerId="ADAL" clId="{5DA54E89-9065-443F-B0E5-201DEC10F515}" dt="2019-11-04T17:13:08.525" v="120" actId="554"/>
          <ac:picMkLst>
            <pc:docMk/>
            <pc:sldMk cId="3970980524" sldId="391"/>
            <ac:picMk id="21" creationId="{7D0299D9-692B-4AC4-9425-F72D118C6010}"/>
          </ac:picMkLst>
        </pc:picChg>
        <pc:picChg chg="add mod">
          <ac:chgData name="Jan Fitzpatrick" userId="d1b284ec-d1dd-4765-b823-b34899491c26" providerId="ADAL" clId="{5DA54E89-9065-443F-B0E5-201DEC10F515}" dt="2019-11-04T17:13:08.525" v="120" actId="554"/>
          <ac:picMkLst>
            <pc:docMk/>
            <pc:sldMk cId="3970980524" sldId="391"/>
            <ac:picMk id="22" creationId="{28772927-80E5-448B-B892-AFD6D3E310B3}"/>
          </ac:picMkLst>
        </pc:picChg>
        <pc:picChg chg="add mod">
          <ac:chgData name="Jan Fitzpatrick" userId="d1b284ec-d1dd-4765-b823-b34899491c26" providerId="ADAL" clId="{5DA54E89-9065-443F-B0E5-201DEC10F515}" dt="2019-11-04T17:13:08.525" v="120" actId="554"/>
          <ac:picMkLst>
            <pc:docMk/>
            <pc:sldMk cId="3970980524" sldId="391"/>
            <ac:picMk id="23" creationId="{DF5297EB-2B26-47CF-B729-80AA94D0879C}"/>
          </ac:picMkLst>
        </pc:picChg>
        <pc:picChg chg="add mod">
          <ac:chgData name="Jan Fitzpatrick" userId="d1b284ec-d1dd-4765-b823-b34899491c26" providerId="ADAL" clId="{5DA54E89-9065-443F-B0E5-201DEC10F515}" dt="2019-11-04T17:13:08.525" v="120" actId="554"/>
          <ac:picMkLst>
            <pc:docMk/>
            <pc:sldMk cId="3970980524" sldId="391"/>
            <ac:picMk id="24" creationId="{E32F2D77-CAE3-4512-9196-DF7B1A574BFB}"/>
          </ac:picMkLst>
        </pc:picChg>
      </pc:sldChg>
      <pc:sldChg chg="addSp delSp modSp del">
        <pc:chgData name="Jan Fitzpatrick" userId="d1b284ec-d1dd-4765-b823-b34899491c26" providerId="ADAL" clId="{5DA54E89-9065-443F-B0E5-201DEC10F515}" dt="2019-11-04T17:17:49.897" v="152" actId="2696"/>
        <pc:sldMkLst>
          <pc:docMk/>
          <pc:sldMk cId="3776720897" sldId="392"/>
        </pc:sldMkLst>
        <pc:picChg chg="add del mod">
          <ac:chgData name="Jan Fitzpatrick" userId="d1b284ec-d1dd-4765-b823-b34899491c26" providerId="ADAL" clId="{5DA54E89-9065-443F-B0E5-201DEC10F515}" dt="2019-11-04T16:59:23.233" v="27"/>
          <ac:picMkLst>
            <pc:docMk/>
            <pc:sldMk cId="3776720897" sldId="392"/>
            <ac:picMk id="4" creationId="{D04B223E-D990-4036-8DF0-99ECF1E4B1B8}"/>
          </ac:picMkLst>
        </pc:picChg>
      </pc:sldChg>
      <pc:sldChg chg="addSp delSp modSp">
        <pc:chgData name="Jan Fitzpatrick" userId="d1b284ec-d1dd-4765-b823-b34899491c26" providerId="ADAL" clId="{5DA54E89-9065-443F-B0E5-201DEC10F515}" dt="2019-11-04T17:18:37.911" v="158"/>
        <pc:sldMkLst>
          <pc:docMk/>
          <pc:sldMk cId="791102778" sldId="393"/>
        </pc:sldMkLst>
        <pc:spChg chg="del">
          <ac:chgData name="Jan Fitzpatrick" userId="d1b284ec-d1dd-4765-b823-b34899491c26" providerId="ADAL" clId="{5DA54E89-9065-443F-B0E5-201DEC10F515}" dt="2019-11-04T17:18:36.163" v="157" actId="478"/>
          <ac:spMkLst>
            <pc:docMk/>
            <pc:sldMk cId="791102778" sldId="393"/>
            <ac:spMk id="11" creationId="{9B01B8A2-2775-45F4-8D01-AA15240D8EDF}"/>
          </ac:spMkLst>
        </pc:spChg>
        <pc:spChg chg="add">
          <ac:chgData name="Jan Fitzpatrick" userId="d1b284ec-d1dd-4765-b823-b34899491c26" providerId="ADAL" clId="{5DA54E89-9065-443F-B0E5-201DEC10F515}" dt="2019-11-04T17:18:37.911" v="158"/>
          <ac:spMkLst>
            <pc:docMk/>
            <pc:sldMk cId="791102778" sldId="393"/>
            <ac:spMk id="12" creationId="{5509CCA4-7EDB-447D-B3DB-E52849645617}"/>
          </ac:spMkLst>
        </pc:spChg>
        <pc:spChg chg="mod">
          <ac:chgData name="Jan Fitzpatrick" userId="d1b284ec-d1dd-4765-b823-b34899491c26" providerId="ADAL" clId="{5DA54E89-9065-443F-B0E5-201DEC10F515}" dt="2019-11-04T17:18:00.505" v="154" actId="20577"/>
          <ac:spMkLst>
            <pc:docMk/>
            <pc:sldMk cId="791102778" sldId="393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5DA54E89-9065-443F-B0E5-201DEC10F515}" dt="2019-11-04T17:18:42.749" v="160"/>
        <pc:sldMkLst>
          <pc:docMk/>
          <pc:sldMk cId="1060837635" sldId="394"/>
        </pc:sldMkLst>
        <pc:spChg chg="del">
          <ac:chgData name="Jan Fitzpatrick" userId="d1b284ec-d1dd-4765-b823-b34899491c26" providerId="ADAL" clId="{5DA54E89-9065-443F-B0E5-201DEC10F515}" dt="2019-11-04T17:18:41.470" v="159" actId="478"/>
          <ac:spMkLst>
            <pc:docMk/>
            <pc:sldMk cId="1060837635" sldId="394"/>
            <ac:spMk id="11" creationId="{9B01B8A2-2775-45F4-8D01-AA15240D8EDF}"/>
          </ac:spMkLst>
        </pc:spChg>
        <pc:spChg chg="add">
          <ac:chgData name="Jan Fitzpatrick" userId="d1b284ec-d1dd-4765-b823-b34899491c26" providerId="ADAL" clId="{5DA54E89-9065-443F-B0E5-201DEC10F515}" dt="2019-11-04T17:18:42.749" v="160"/>
          <ac:spMkLst>
            <pc:docMk/>
            <pc:sldMk cId="1060837635" sldId="394"/>
            <ac:spMk id="12" creationId="{EA397CD3-2338-4BFB-8CD4-7F7B64B0BB41}"/>
          </ac:spMkLst>
        </pc:spChg>
        <pc:spChg chg="mod">
          <ac:chgData name="Jan Fitzpatrick" userId="d1b284ec-d1dd-4765-b823-b34899491c26" providerId="ADAL" clId="{5DA54E89-9065-443F-B0E5-201DEC10F515}" dt="2019-11-04T17:18:04.815" v="155" actId="20577"/>
          <ac:spMkLst>
            <pc:docMk/>
            <pc:sldMk cId="1060837635" sldId="394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5DA54E89-9065-443F-B0E5-201DEC10F515}" dt="2019-11-04T17:25:19.699" v="247" actId="6549"/>
        <pc:sldMkLst>
          <pc:docMk/>
          <pc:sldMk cId="3421558259" sldId="395"/>
        </pc:sldMkLst>
        <pc:spChg chg="mod">
          <ac:chgData name="Jan Fitzpatrick" userId="d1b284ec-d1dd-4765-b823-b34899491c26" providerId="ADAL" clId="{5DA54E89-9065-443F-B0E5-201DEC10F515}" dt="2019-11-04T17:18:57.024" v="161" actId="1582"/>
          <ac:spMkLst>
            <pc:docMk/>
            <pc:sldMk cId="3421558259" sldId="395"/>
            <ac:spMk id="14" creationId="{2F1D20D8-28BA-4A64-AA96-54B5B70F15A7}"/>
          </ac:spMkLst>
        </pc:spChg>
        <pc:spChg chg="mod">
          <ac:chgData name="Jan Fitzpatrick" userId="d1b284ec-d1dd-4765-b823-b34899491c26" providerId="ADAL" clId="{5DA54E89-9065-443F-B0E5-201DEC10F515}" dt="2019-11-04T17:25:19.699" v="247" actId="6549"/>
          <ac:spMkLst>
            <pc:docMk/>
            <pc:sldMk cId="3421558259" sldId="395"/>
            <ac:spMk id="19" creationId="{5252A847-DE45-4FA3-A1F8-EEBEB845FF8E}"/>
          </ac:spMkLst>
        </pc:spChg>
        <pc:graphicFrameChg chg="add">
          <ac:chgData name="Jan Fitzpatrick" userId="d1b284ec-d1dd-4765-b823-b34899491c26" providerId="ADAL" clId="{5DA54E89-9065-443F-B0E5-201DEC10F515}" dt="2019-11-04T17:21:03.122" v="177"/>
          <ac:graphicFrameMkLst>
            <pc:docMk/>
            <pc:sldMk cId="3421558259" sldId="395"/>
            <ac:graphicFrameMk id="9" creationId="{5D59CD3B-1D6E-4C47-AA13-2FF991BAC8DD}"/>
          </ac:graphicFrameMkLst>
        </pc:graphicFrameChg>
        <pc:graphicFrameChg chg="del">
          <ac:chgData name="Jan Fitzpatrick" userId="d1b284ec-d1dd-4765-b823-b34899491c26" providerId="ADAL" clId="{5DA54E89-9065-443F-B0E5-201DEC10F515}" dt="2019-11-04T17:21:01.401" v="176" actId="478"/>
          <ac:graphicFrameMkLst>
            <pc:docMk/>
            <pc:sldMk cId="3421558259" sldId="395"/>
            <ac:graphicFrameMk id="16" creationId="{3777B35D-614D-4131-BDAC-6BA46198927E}"/>
          </ac:graphicFrameMkLst>
        </pc:graphicFrameChg>
      </pc:sldChg>
      <pc:sldChg chg="addSp delSp modSp">
        <pc:chgData name="Jan Fitzpatrick" userId="d1b284ec-d1dd-4765-b823-b34899491c26" providerId="ADAL" clId="{5DA54E89-9065-443F-B0E5-201DEC10F515}" dt="2019-11-04T17:23:50.885" v="237" actId="6549"/>
        <pc:sldMkLst>
          <pc:docMk/>
          <pc:sldMk cId="829437033" sldId="396"/>
        </pc:sldMkLst>
        <pc:spChg chg="del">
          <ac:chgData name="Jan Fitzpatrick" userId="d1b284ec-d1dd-4765-b823-b34899491c26" providerId="ADAL" clId="{5DA54E89-9065-443F-B0E5-201DEC10F515}" dt="2019-11-04T17:19:14.411" v="162" actId="478"/>
          <ac:spMkLst>
            <pc:docMk/>
            <pc:sldMk cId="829437033" sldId="396"/>
            <ac:spMk id="9" creationId="{B002F60D-FCD1-4D0D-9BA8-9B1BB90F6590}"/>
          </ac:spMkLst>
        </pc:spChg>
        <pc:spChg chg="add">
          <ac:chgData name="Jan Fitzpatrick" userId="d1b284ec-d1dd-4765-b823-b34899491c26" providerId="ADAL" clId="{5DA54E89-9065-443F-B0E5-201DEC10F515}" dt="2019-11-04T17:19:20.619" v="163"/>
          <ac:spMkLst>
            <pc:docMk/>
            <pc:sldMk cId="829437033" sldId="396"/>
            <ac:spMk id="11" creationId="{C0AB0700-731A-4354-9D87-4490D3686ADB}"/>
          </ac:spMkLst>
        </pc:spChg>
        <pc:spChg chg="mod">
          <ac:chgData name="Jan Fitzpatrick" userId="d1b284ec-d1dd-4765-b823-b34899491c26" providerId="ADAL" clId="{5DA54E89-9065-443F-B0E5-201DEC10F515}" dt="2019-11-04T17:23:50.885" v="237" actId="6549"/>
          <ac:spMkLst>
            <pc:docMk/>
            <pc:sldMk cId="829437033" sldId="396"/>
            <ac:spMk id="19" creationId="{5252A847-DE45-4FA3-A1F8-EEBEB845FF8E}"/>
          </ac:spMkLst>
        </pc:spChg>
        <pc:graphicFrameChg chg="add">
          <ac:chgData name="Jan Fitzpatrick" userId="d1b284ec-d1dd-4765-b823-b34899491c26" providerId="ADAL" clId="{5DA54E89-9065-443F-B0E5-201DEC10F515}" dt="2019-11-04T17:20:54.322" v="175"/>
          <ac:graphicFrameMkLst>
            <pc:docMk/>
            <pc:sldMk cId="829437033" sldId="396"/>
            <ac:graphicFrameMk id="12" creationId="{BD4F5870-AA0F-4F12-8A06-8DD4374EB1C3}"/>
          </ac:graphicFrameMkLst>
        </pc:graphicFrameChg>
        <pc:graphicFrameChg chg="del">
          <ac:chgData name="Jan Fitzpatrick" userId="d1b284ec-d1dd-4765-b823-b34899491c26" providerId="ADAL" clId="{5DA54E89-9065-443F-B0E5-201DEC10F515}" dt="2019-11-04T17:20:52.787" v="174" actId="478"/>
          <ac:graphicFrameMkLst>
            <pc:docMk/>
            <pc:sldMk cId="829437033" sldId="396"/>
            <ac:graphicFrameMk id="14" creationId="{05512C90-A01D-4368-B75A-25331E98FFB3}"/>
          </ac:graphicFrameMkLst>
        </pc:graphicFrameChg>
      </pc:sldChg>
      <pc:sldChg chg="addSp delSp modSp">
        <pc:chgData name="Jan Fitzpatrick" userId="d1b284ec-d1dd-4765-b823-b34899491c26" providerId="ADAL" clId="{5DA54E89-9065-443F-B0E5-201DEC10F515}" dt="2019-11-04T17:25:38.624" v="248" actId="20577"/>
        <pc:sldMkLst>
          <pc:docMk/>
          <pc:sldMk cId="2534416910" sldId="397"/>
        </pc:sldMkLst>
        <pc:spChg chg="add del">
          <ac:chgData name="Jan Fitzpatrick" userId="d1b284ec-d1dd-4765-b823-b34899491c26" providerId="ADAL" clId="{5DA54E89-9065-443F-B0E5-201DEC10F515}" dt="2019-11-04T17:19:28.540" v="165"/>
          <ac:spMkLst>
            <pc:docMk/>
            <pc:sldMk cId="2534416910" sldId="397"/>
            <ac:spMk id="10" creationId="{CF32E6BB-DE3B-4A1D-9E4D-F8203807FAC7}"/>
          </ac:spMkLst>
        </pc:spChg>
        <pc:spChg chg="del">
          <ac:chgData name="Jan Fitzpatrick" userId="d1b284ec-d1dd-4765-b823-b34899491c26" providerId="ADAL" clId="{5DA54E89-9065-443F-B0E5-201DEC10F515}" dt="2019-11-04T17:19:31.211" v="166" actId="478"/>
          <ac:spMkLst>
            <pc:docMk/>
            <pc:sldMk cId="2534416910" sldId="397"/>
            <ac:spMk id="11" creationId="{9B01B8A2-2775-45F4-8D01-AA15240D8EDF}"/>
          </ac:spMkLst>
        </pc:spChg>
        <pc:spChg chg="add mod">
          <ac:chgData name="Jan Fitzpatrick" userId="d1b284ec-d1dd-4765-b823-b34899491c26" providerId="ADAL" clId="{5DA54E89-9065-443F-B0E5-201DEC10F515}" dt="2019-11-04T17:20:38.782" v="173" actId="554"/>
          <ac:spMkLst>
            <pc:docMk/>
            <pc:sldMk cId="2534416910" sldId="397"/>
            <ac:spMk id="14" creationId="{530BB096-DDB3-448A-9FBB-306A9313835D}"/>
          </ac:spMkLst>
        </pc:spChg>
        <pc:spChg chg="mod">
          <ac:chgData name="Jan Fitzpatrick" userId="d1b284ec-d1dd-4765-b823-b34899491c26" providerId="ADAL" clId="{5DA54E89-9065-443F-B0E5-201DEC10F515}" dt="2019-11-04T17:25:38.624" v="248" actId="20577"/>
          <ac:spMkLst>
            <pc:docMk/>
            <pc:sldMk cId="2534416910" sldId="397"/>
            <ac:spMk id="19" creationId="{5252A847-DE45-4FA3-A1F8-EEBEB845FF8E}"/>
          </ac:spMkLst>
        </pc:spChg>
        <pc:graphicFrameChg chg="modGraphic">
          <ac:chgData name="Jan Fitzpatrick" userId="d1b284ec-d1dd-4765-b823-b34899491c26" providerId="ADAL" clId="{5DA54E89-9065-443F-B0E5-201DEC10F515}" dt="2019-11-04T17:20:15.824" v="169" actId="255"/>
          <ac:graphicFrameMkLst>
            <pc:docMk/>
            <pc:sldMk cId="2534416910" sldId="397"/>
            <ac:graphicFrameMk id="9" creationId="{1EF79B87-1972-4812-B54F-180565E16D53}"/>
          </ac:graphicFrameMkLst>
        </pc:graphicFrameChg>
        <pc:graphicFrameChg chg="mod modGraphic">
          <ac:chgData name="Jan Fitzpatrick" userId="d1b284ec-d1dd-4765-b823-b34899491c26" providerId="ADAL" clId="{5DA54E89-9065-443F-B0E5-201DEC10F515}" dt="2019-11-04T17:20:38.782" v="173" actId="554"/>
          <ac:graphicFrameMkLst>
            <pc:docMk/>
            <pc:sldMk cId="2534416910" sldId="397"/>
            <ac:graphicFrameMk id="13" creationId="{1A3BEA3C-62BE-4C08-BF45-5E2C80FD0DE8}"/>
          </ac:graphicFrameMkLst>
        </pc:graphicFrameChg>
      </pc:sldChg>
      <pc:sldChg chg="modSp">
        <pc:chgData name="Jan Fitzpatrick" userId="d1b284ec-d1dd-4765-b823-b34899491c26" providerId="ADAL" clId="{5DA54E89-9065-443F-B0E5-201DEC10F515}" dt="2019-11-04T17:24:51.886" v="246" actId="20577"/>
        <pc:sldMkLst>
          <pc:docMk/>
          <pc:sldMk cId="137817244" sldId="398"/>
        </pc:sldMkLst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10" creationId="{C90DE7DE-FA53-4430-BEDB-84260258FE75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11" creationId="{1A86B0F9-E2B8-4514-9A29-DD7B25603877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12" creationId="{540010CC-C4C8-4D18-9861-70DA25F64D3B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13" creationId="{8B0826C8-8B99-4461-9CA8-8CCF6CD9C189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14" creationId="{192045EB-CA91-44B9-99A2-7CA9D2386BCA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15" creationId="{7A3FA1EB-2F3E-428F-8B1E-AACA6B078D06}"/>
          </ac:spMkLst>
        </pc:spChg>
        <pc:spChg chg="mod">
          <ac:chgData name="Jan Fitzpatrick" userId="d1b284ec-d1dd-4765-b823-b34899491c26" providerId="ADAL" clId="{5DA54E89-9065-443F-B0E5-201DEC10F515}" dt="2019-11-04T17:24:51.886" v="246" actId="20577"/>
          <ac:spMkLst>
            <pc:docMk/>
            <pc:sldMk cId="137817244" sldId="398"/>
            <ac:spMk id="19" creationId="{5252A847-DE45-4FA3-A1F8-EEBEB845FF8E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20" creationId="{66E671FA-B78C-48FA-A5FF-E8E0470C96CD}"/>
          </ac:spMkLst>
        </pc:spChg>
        <pc:spChg chg="mod">
          <ac:chgData name="Jan Fitzpatrick" userId="d1b284ec-d1dd-4765-b823-b34899491c26" providerId="ADAL" clId="{5DA54E89-9065-443F-B0E5-201DEC10F515}" dt="2019-11-04T17:24:26.515" v="240" actId="1582"/>
          <ac:spMkLst>
            <pc:docMk/>
            <pc:sldMk cId="137817244" sldId="398"/>
            <ac:spMk id="30" creationId="{ADADA0D8-3A30-48C2-BDA3-F85D61AF5019}"/>
          </ac:spMkLst>
        </pc:spChg>
      </pc:sldChg>
      <pc:sldChg chg="addSp delSp modSp add">
        <pc:chgData name="Jan Fitzpatrick" userId="d1b284ec-d1dd-4765-b823-b34899491c26" providerId="ADAL" clId="{5DA54E89-9065-443F-B0E5-201DEC10F515}" dt="2019-11-04T17:17:39.819" v="151"/>
        <pc:sldMkLst>
          <pc:docMk/>
          <pc:sldMk cId="2605167117" sldId="399"/>
        </pc:sldMkLst>
        <pc:spChg chg="mod">
          <ac:chgData name="Jan Fitzpatrick" userId="d1b284ec-d1dd-4765-b823-b34899491c26" providerId="ADAL" clId="{5DA54E89-9065-443F-B0E5-201DEC10F515}" dt="2019-11-04T17:17:39.819" v="151"/>
          <ac:spMkLst>
            <pc:docMk/>
            <pc:sldMk cId="2605167117" sldId="399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5DA54E89-9065-443F-B0E5-201DEC10F515}" dt="2019-11-04T17:15:29.670" v="134" actId="164"/>
          <ac:grpSpMkLst>
            <pc:docMk/>
            <pc:sldMk cId="2605167117" sldId="399"/>
            <ac:grpSpMk id="4" creationId="{20024A47-2807-40D1-9090-695304DC7528}"/>
          </ac:grpSpMkLst>
        </pc:grpChg>
        <pc:grpChg chg="add mod">
          <ac:chgData name="Jan Fitzpatrick" userId="d1b284ec-d1dd-4765-b823-b34899491c26" providerId="ADAL" clId="{5DA54E89-9065-443F-B0E5-201DEC10F515}" dt="2019-11-04T17:16:22.770" v="150" actId="1076"/>
          <ac:grpSpMkLst>
            <pc:docMk/>
            <pc:sldMk cId="2605167117" sldId="399"/>
            <ac:grpSpMk id="25" creationId="{1B4595E8-0354-42AF-9AAB-1093E7E2D766}"/>
          </ac:grpSpMkLst>
        </pc:grpChg>
        <pc:grpChg chg="add mod">
          <ac:chgData name="Jan Fitzpatrick" userId="d1b284ec-d1dd-4765-b823-b34899491c26" providerId="ADAL" clId="{5DA54E89-9065-443F-B0E5-201DEC10F515}" dt="2019-11-04T17:16:18.538" v="149" actId="1076"/>
          <ac:grpSpMkLst>
            <pc:docMk/>
            <pc:sldMk cId="2605167117" sldId="399"/>
            <ac:grpSpMk id="29" creationId="{490534DF-49AB-4EB1-A273-230F2086AF07}"/>
          </ac:grpSpMkLst>
        </pc:grpChg>
        <pc:grpChg chg="add mod">
          <ac:chgData name="Jan Fitzpatrick" userId="d1b284ec-d1dd-4765-b823-b34899491c26" providerId="ADAL" clId="{5DA54E89-9065-443F-B0E5-201DEC10F515}" dt="2019-11-04T17:16:13.178" v="148" actId="1076"/>
          <ac:grpSpMkLst>
            <pc:docMk/>
            <pc:sldMk cId="2605167117" sldId="399"/>
            <ac:grpSpMk id="33" creationId="{B70FE9AD-288C-4C80-827C-514FFA050C9B}"/>
          </ac:grpSpMkLst>
        </pc:grpChg>
        <pc:grpChg chg="add mod">
          <ac:chgData name="Jan Fitzpatrick" userId="d1b284ec-d1dd-4765-b823-b34899491c26" providerId="ADAL" clId="{5DA54E89-9065-443F-B0E5-201DEC10F515}" dt="2019-11-04T17:16:07.466" v="147" actId="1076"/>
          <ac:grpSpMkLst>
            <pc:docMk/>
            <pc:sldMk cId="2605167117" sldId="399"/>
            <ac:grpSpMk id="37" creationId="{A13AB8C7-499F-4C96-A092-38A639BAB213}"/>
          </ac:grpSpMkLst>
        </pc:grpChg>
        <pc:grpChg chg="add mod">
          <ac:chgData name="Jan Fitzpatrick" userId="d1b284ec-d1dd-4765-b823-b34899491c26" providerId="ADAL" clId="{5DA54E89-9065-443F-B0E5-201DEC10F515}" dt="2019-11-04T17:16:01.426" v="146" actId="1076"/>
          <ac:grpSpMkLst>
            <pc:docMk/>
            <pc:sldMk cId="2605167117" sldId="399"/>
            <ac:grpSpMk id="41" creationId="{71826F51-B274-4149-A607-3E12E5034D9A}"/>
          </ac:grpSpMkLst>
        </pc:grpChg>
        <pc:picChg chg="add mod">
          <ac:chgData name="Jan Fitzpatrick" userId="d1b284ec-d1dd-4765-b823-b34899491c26" providerId="ADAL" clId="{5DA54E89-9065-443F-B0E5-201DEC10F515}" dt="2019-11-04T17:15:29.670" v="134" actId="164"/>
          <ac:picMkLst>
            <pc:docMk/>
            <pc:sldMk cId="2605167117" sldId="399"/>
            <ac:picMk id="3" creationId="{B4889E36-8576-46D7-B188-7443A934021E}"/>
          </ac:picMkLst>
        </pc:picChg>
        <pc:picChg chg="add mod">
          <ac:chgData name="Jan Fitzpatrick" userId="d1b284ec-d1dd-4765-b823-b34899491c26" providerId="ADAL" clId="{5DA54E89-9065-443F-B0E5-201DEC10F515}" dt="2019-11-04T17:15:29.670" v="134" actId="164"/>
          <ac:picMkLst>
            <pc:docMk/>
            <pc:sldMk cId="2605167117" sldId="399"/>
            <ac:picMk id="14" creationId="{7F9C89CF-60D3-4DAD-9E79-CA1137C97ED7}"/>
          </ac:picMkLst>
        </pc:picChg>
        <pc:picChg chg="add mod">
          <ac:chgData name="Jan Fitzpatrick" userId="d1b284ec-d1dd-4765-b823-b34899491c26" providerId="ADAL" clId="{5DA54E89-9065-443F-B0E5-201DEC10F515}" dt="2019-11-04T17:15:29.670" v="134" actId="164"/>
          <ac:picMkLst>
            <pc:docMk/>
            <pc:sldMk cId="2605167117" sldId="399"/>
            <ac:picMk id="15" creationId="{6AFAE0CA-21F7-4E53-962D-0AAA06EF1C63}"/>
          </ac:picMkLst>
        </pc:picChg>
        <pc:picChg chg="add del">
          <ac:chgData name="Jan Fitzpatrick" userId="d1b284ec-d1dd-4765-b823-b34899491c26" providerId="ADAL" clId="{5DA54E89-9065-443F-B0E5-201DEC10F515}" dt="2019-11-04T17:15:39.310" v="136" actId="478"/>
          <ac:picMkLst>
            <pc:docMk/>
            <pc:sldMk cId="2605167117" sldId="399"/>
            <ac:picMk id="17" creationId="{9F0FCCF4-850C-416A-A27D-E77C2D928E7A}"/>
          </ac:picMkLst>
        </pc:picChg>
        <pc:picChg chg="mod">
          <ac:chgData name="Jan Fitzpatrick" userId="d1b284ec-d1dd-4765-b823-b34899491c26" providerId="ADAL" clId="{5DA54E89-9065-443F-B0E5-201DEC10F515}" dt="2019-11-04T17:15:54.260" v="145" actId="1076"/>
          <ac:picMkLst>
            <pc:docMk/>
            <pc:sldMk cId="2605167117" sldId="399"/>
            <ac:picMk id="20" creationId="{5C50D08D-B6E9-43A3-AEFE-82377BEEC6CC}"/>
          </ac:picMkLst>
        </pc:picChg>
      </pc:sldChg>
      <pc:sldChg chg="addSp delSp add del">
        <pc:chgData name="Jan Fitzpatrick" userId="d1b284ec-d1dd-4765-b823-b34899491c26" providerId="ADAL" clId="{5DA54E89-9065-443F-B0E5-201DEC10F515}" dt="2019-11-04T17:24:02.103" v="238" actId="2696"/>
        <pc:sldMkLst>
          <pc:docMk/>
          <pc:sldMk cId="2749016923" sldId="400"/>
        </pc:sldMkLst>
        <pc:spChg chg="add">
          <ac:chgData name="Jan Fitzpatrick" userId="d1b284ec-d1dd-4765-b823-b34899491c26" providerId="ADAL" clId="{5DA54E89-9065-443F-B0E5-201DEC10F515}" dt="2019-11-04T17:22:14.555" v="184"/>
          <ac:spMkLst>
            <pc:docMk/>
            <pc:sldMk cId="2749016923" sldId="400"/>
            <ac:spMk id="10" creationId="{5E60AC85-A8C0-44EE-83C8-DBE0575F8B96}"/>
          </ac:spMkLst>
        </pc:spChg>
        <pc:spChg chg="del">
          <ac:chgData name="Jan Fitzpatrick" userId="d1b284ec-d1dd-4765-b823-b34899491c26" providerId="ADAL" clId="{5DA54E89-9065-443F-B0E5-201DEC10F515}" dt="2019-11-04T17:21:55.233" v="180" actId="478"/>
          <ac:spMkLst>
            <pc:docMk/>
            <pc:sldMk cId="2749016923" sldId="400"/>
            <ac:spMk id="14" creationId="{530BB096-DDB3-448A-9FBB-306A9313835D}"/>
          </ac:spMkLst>
        </pc:spChg>
        <pc:spChg chg="del">
          <ac:chgData name="Jan Fitzpatrick" userId="d1b284ec-d1dd-4765-b823-b34899491c26" providerId="ADAL" clId="{5DA54E89-9065-443F-B0E5-201DEC10F515}" dt="2019-11-04T17:21:53.607" v="179" actId="478"/>
          <ac:spMkLst>
            <pc:docMk/>
            <pc:sldMk cId="2749016923" sldId="400"/>
            <ac:spMk id="19" creationId="{5252A847-DE45-4FA3-A1F8-EEBEB845FF8E}"/>
          </ac:spMkLst>
        </pc:spChg>
        <pc:grpChg chg="add">
          <ac:chgData name="Jan Fitzpatrick" userId="d1b284ec-d1dd-4765-b823-b34899491c26" providerId="ADAL" clId="{5DA54E89-9065-443F-B0E5-201DEC10F515}" dt="2019-11-04T17:22:14.555" v="184"/>
          <ac:grpSpMkLst>
            <pc:docMk/>
            <pc:sldMk cId="2749016923" sldId="400"/>
            <ac:grpSpMk id="11" creationId="{1FD67FC9-9912-47B9-A9E6-F6F9BA2FF117}"/>
          </ac:grpSpMkLst>
        </pc:grpChg>
        <pc:graphicFrameChg chg="del">
          <ac:chgData name="Jan Fitzpatrick" userId="d1b284ec-d1dd-4765-b823-b34899491c26" providerId="ADAL" clId="{5DA54E89-9065-443F-B0E5-201DEC10F515}" dt="2019-11-04T17:21:57.711" v="182" actId="478"/>
          <ac:graphicFrameMkLst>
            <pc:docMk/>
            <pc:sldMk cId="2749016923" sldId="400"/>
            <ac:graphicFrameMk id="9" creationId="{1EF79B87-1972-4812-B54F-180565E16D53}"/>
          </ac:graphicFrameMkLst>
        </pc:graphicFrameChg>
        <pc:graphicFrameChg chg="del">
          <ac:chgData name="Jan Fitzpatrick" userId="d1b284ec-d1dd-4765-b823-b34899491c26" providerId="ADAL" clId="{5DA54E89-9065-443F-B0E5-201DEC10F515}" dt="2019-11-04T17:21:56.503" v="181" actId="478"/>
          <ac:graphicFrameMkLst>
            <pc:docMk/>
            <pc:sldMk cId="2749016923" sldId="400"/>
            <ac:graphicFrameMk id="13" creationId="{1A3BEA3C-62BE-4C08-BF45-5E2C80FD0DE8}"/>
          </ac:graphicFrameMkLst>
        </pc:graphicFrameChg>
        <pc:picChg chg="del">
          <ac:chgData name="Jan Fitzpatrick" userId="d1b284ec-d1dd-4765-b823-b34899491c26" providerId="ADAL" clId="{5DA54E89-9065-443F-B0E5-201DEC10F515}" dt="2019-11-04T17:21:58.965" v="183" actId="478"/>
          <ac:picMkLst>
            <pc:docMk/>
            <pc:sldMk cId="2749016923" sldId="400"/>
            <ac:picMk id="12" creationId="{A625A972-F510-4A04-B880-E113AE5AB935}"/>
          </ac:picMkLst>
        </pc:picChg>
      </pc:sldChg>
    </pc:docChg>
  </pc:docChgLst>
  <pc:docChgLst>
    <pc:chgData name="Victoria Worthington" userId="3602fdab-493b-4fe0-87da-353562330a36" providerId="ADAL" clId="{9BBF3A97-E15B-4C86-ABFE-96D971075F08}"/>
    <pc:docChg chg="undo redo custSel mod addSld delSld modSld sldOrd">
      <pc:chgData name="Victoria Worthington" userId="3602fdab-493b-4fe0-87da-353562330a36" providerId="ADAL" clId="{9BBF3A97-E15B-4C86-ABFE-96D971075F08}" dt="2018-10-23T14:38:47.582" v="1138" actId="20577"/>
      <pc:docMkLst>
        <pc:docMk/>
      </pc:docMkLst>
      <pc:sldChg chg="modSp">
        <pc:chgData name="Victoria Worthington" userId="3602fdab-493b-4fe0-87da-353562330a36" providerId="ADAL" clId="{9BBF3A97-E15B-4C86-ABFE-96D971075F08}" dt="2018-10-18T12:42:33.725" v="859" actId="207"/>
        <pc:sldMkLst>
          <pc:docMk/>
          <pc:sldMk cId="2637481266" sldId="256"/>
        </pc:sldMkLst>
        <pc:spChg chg="mod">
          <ac:chgData name="Victoria Worthington" userId="3602fdab-493b-4fe0-87da-353562330a36" providerId="ADAL" clId="{9BBF3A97-E15B-4C86-ABFE-96D971075F08}" dt="2018-10-18T12:42:33.725" v="859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Victoria Worthington" userId="3602fdab-493b-4fe0-87da-353562330a36" providerId="ADAL" clId="{9BBF3A97-E15B-4C86-ABFE-96D971075F08}" dt="2018-10-18T12:25:14.898" v="462" actId="11529"/>
        <pc:sldMkLst>
          <pc:docMk/>
          <pc:sldMk cId="636014570" sldId="314"/>
        </pc:sldMkLst>
        <pc:spChg chg="add del mod">
          <ac:chgData name="Victoria Worthington" userId="3602fdab-493b-4fe0-87da-353562330a36" providerId="ADAL" clId="{9BBF3A97-E15B-4C86-ABFE-96D971075F08}" dt="2018-10-18T12:25:14.898" v="462" actId="11529"/>
          <ac:spMkLst>
            <pc:docMk/>
            <pc:sldMk cId="636014570" sldId="314"/>
            <ac:spMk id="2" creationId="{E315B0DC-3700-4416-8D0F-BE71F1299F6C}"/>
          </ac:spMkLst>
        </pc:spChg>
        <pc:spChg chg="mod">
          <ac:chgData name="Victoria Worthington" userId="3602fdab-493b-4fe0-87da-353562330a36" providerId="ADAL" clId="{9BBF3A97-E15B-4C86-ABFE-96D971075F08}" dt="2018-10-18T12:25:08.588" v="448" actId="20577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9BBF3A97-E15B-4C86-ABFE-96D971075F08}" dt="2018-10-18T12:25:12.102" v="457" actId="207"/>
          <ac:graphicFrameMkLst>
            <pc:docMk/>
            <pc:sldMk cId="636014570" sldId="314"/>
            <ac:graphicFrameMk id="6" creationId="{21BF46C5-0FC9-4427-B694-470F21261628}"/>
          </ac:graphicFrameMkLst>
        </pc:graphicFrameChg>
      </pc:sldChg>
      <pc:sldChg chg="addSp modSp add del">
        <pc:chgData name="Victoria Worthington" userId="3602fdab-493b-4fe0-87da-353562330a36" providerId="ADAL" clId="{9BBF3A97-E15B-4C86-ABFE-96D971075F08}" dt="2018-10-18T12:37:06.933" v="845" actId="1035"/>
        <pc:sldMkLst>
          <pc:docMk/>
          <pc:sldMk cId="1071900124" sldId="355"/>
        </pc:sldMkLst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6" creationId="{0E3E8B0C-439B-462B-B491-71317D25B8F0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9" creationId="{B6E26942-2695-4D8B-8DAF-B866906B1FD7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0" creationId="{C90DE7DE-FA53-4430-BEDB-84260258FE75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1" creationId="{1A86B0F9-E2B8-4514-9A29-DD7B25603877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2" creationId="{540010CC-C4C8-4D18-9861-70DA25F64D3B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3" creationId="{8B0826C8-8B99-4461-9CA8-8CCF6CD9C189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4" creationId="{192045EB-CA91-44B9-99A2-7CA9D2386BCA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5" creationId="{7A3FA1EB-2F3E-428F-8B1E-AACA6B078D06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6" creationId="{966D1445-A958-4565-A603-881B00884169}"/>
          </ac:spMkLst>
        </pc:spChg>
        <pc:spChg chg="add mod">
          <ac:chgData name="Victoria Worthington" userId="3602fdab-493b-4fe0-87da-353562330a36" providerId="ADAL" clId="{9BBF3A97-E15B-4C86-ABFE-96D971075F08}" dt="2018-10-18T12:27:05.333" v="590" actId="403"/>
          <ac:spMkLst>
            <pc:docMk/>
            <pc:sldMk cId="1071900124" sldId="355"/>
            <ac:spMk id="17" creationId="{EDEBD71A-3B1C-4A4C-BF7F-ED7755633B8E}"/>
          </ac:spMkLst>
        </pc:spChg>
        <pc:spChg chg="mod">
          <ac:chgData name="Victoria Worthington" userId="3602fdab-493b-4fe0-87da-353562330a36" providerId="ADAL" clId="{9BBF3A97-E15B-4C86-ABFE-96D971075F08}" dt="2018-10-18T12:28:02.271" v="627" actId="20577"/>
          <ac:spMkLst>
            <pc:docMk/>
            <pc:sldMk cId="1071900124" sldId="355"/>
            <ac:spMk id="19" creationId="{5252A847-DE45-4FA3-A1F8-EEBEB845FF8E}"/>
          </ac:spMkLst>
        </pc:spChg>
        <pc:grpChg chg="add mod">
          <ac:chgData name="Victoria Worthington" userId="3602fdab-493b-4fe0-87da-353562330a36" providerId="ADAL" clId="{9BBF3A97-E15B-4C86-ABFE-96D971075F08}" dt="2018-10-18T12:37:06.933" v="845" actId="1035"/>
          <ac:grpSpMkLst>
            <pc:docMk/>
            <pc:sldMk cId="1071900124" sldId="355"/>
            <ac:grpSpMk id="2" creationId="{A4D74F3F-1235-4B21-AD4A-8A0D92A249AA}"/>
          </ac:grpSpMkLst>
        </pc:grpChg>
      </pc:sldChg>
      <pc:sldChg chg="delSp modSp">
        <pc:chgData name="Victoria Worthington" userId="3602fdab-493b-4fe0-87da-353562330a36" providerId="ADAL" clId="{9BBF3A97-E15B-4C86-ABFE-96D971075F08}" dt="2018-10-23T14:24:43.508" v="885" actId="478"/>
        <pc:sldMkLst>
          <pc:docMk/>
          <pc:sldMk cId="1646803150" sldId="367"/>
        </pc:sldMkLst>
        <pc:spChg chg="del">
          <ac:chgData name="Victoria Worthington" userId="3602fdab-493b-4fe0-87da-353562330a36" providerId="ADAL" clId="{9BBF3A97-E15B-4C86-ABFE-96D971075F08}" dt="2018-10-23T14:24:43.508" v="885" actId="478"/>
          <ac:spMkLst>
            <pc:docMk/>
            <pc:sldMk cId="1646803150" sldId="367"/>
            <ac:spMk id="2" creationId="{D6F0DDAB-9894-48E8-ACBA-B1E52C535FAF}"/>
          </ac:spMkLst>
        </pc:spChg>
        <pc:spChg chg="mod">
          <ac:chgData name="Victoria Worthington" userId="3602fdab-493b-4fe0-87da-353562330a36" providerId="ADAL" clId="{9BBF3A97-E15B-4C86-ABFE-96D971075F08}" dt="2018-10-23T14:24:39.151" v="884" actId="207"/>
          <ac:spMkLst>
            <pc:docMk/>
            <pc:sldMk cId="1646803150" sldId="367"/>
            <ac:spMk id="15" creationId="{577A5499-6683-417D-98B0-81553246B1C3}"/>
          </ac:spMkLst>
        </pc:spChg>
      </pc:sldChg>
      <pc:sldChg chg="addSp modSp add">
        <pc:chgData name="Victoria Worthington" userId="3602fdab-493b-4fe0-87da-353562330a36" providerId="ADAL" clId="{9BBF3A97-E15B-4C86-ABFE-96D971075F08}" dt="2018-10-18T12:19:10.230" v="382" actId="12789"/>
        <pc:sldMkLst>
          <pc:docMk/>
          <pc:sldMk cId="739420628" sldId="368"/>
        </pc:sldMkLst>
        <pc:spChg chg="add mod">
          <ac:chgData name="Victoria Worthington" userId="3602fdab-493b-4fe0-87da-353562330a36" providerId="ADAL" clId="{9BBF3A97-E15B-4C86-ABFE-96D971075F08}" dt="2018-10-18T12:19:06.627" v="381" actId="12789"/>
          <ac:spMkLst>
            <pc:docMk/>
            <pc:sldMk cId="739420628" sldId="368"/>
            <ac:spMk id="2" creationId="{E43E2341-E7C3-494E-AE6A-89B172793C36}"/>
          </ac:spMkLst>
        </pc:spChg>
        <pc:spChg chg="add mod">
          <ac:chgData name="Victoria Worthington" userId="3602fdab-493b-4fe0-87da-353562330a36" providerId="ADAL" clId="{9BBF3A97-E15B-4C86-ABFE-96D971075F08}" dt="2018-10-18T12:19:10.230" v="382" actId="12789"/>
          <ac:spMkLst>
            <pc:docMk/>
            <pc:sldMk cId="739420628" sldId="368"/>
            <ac:spMk id="10" creationId="{7ADF39C0-648B-4081-A5D8-1473EE211958}"/>
          </ac:spMkLst>
        </pc:spChg>
        <pc:spChg chg="mod">
          <ac:chgData name="Victoria Worthington" userId="3602fdab-493b-4fe0-87da-353562330a36" providerId="ADAL" clId="{9BBF3A97-E15B-4C86-ABFE-96D971075F08}" dt="2018-10-18T12:17:20.876" v="322" actId="20577"/>
          <ac:spMkLst>
            <pc:docMk/>
            <pc:sldMk cId="739420628" sldId="368"/>
            <ac:spMk id="19" creationId="{5252A847-DE45-4FA3-A1F8-EEBEB845FF8E}"/>
          </ac:spMkLst>
        </pc:spChg>
        <pc:graphicFrameChg chg="add mod modGraphic">
          <ac:chgData name="Victoria Worthington" userId="3602fdab-493b-4fe0-87da-353562330a36" providerId="ADAL" clId="{9BBF3A97-E15B-4C86-ABFE-96D971075F08}" dt="2018-10-18T12:19:06.627" v="381" actId="12789"/>
          <ac:graphicFrameMkLst>
            <pc:docMk/>
            <pc:sldMk cId="739420628" sldId="368"/>
            <ac:graphicFrameMk id="6" creationId="{4538D2B8-AB63-45C6-A054-0BB910A961CB}"/>
          </ac:graphicFrameMkLst>
        </pc:graphicFrameChg>
        <pc:graphicFrameChg chg="add mod modGraphic">
          <ac:chgData name="Victoria Worthington" userId="3602fdab-493b-4fe0-87da-353562330a36" providerId="ADAL" clId="{9BBF3A97-E15B-4C86-ABFE-96D971075F08}" dt="2018-10-18T12:19:10.230" v="382" actId="12789"/>
          <ac:graphicFrameMkLst>
            <pc:docMk/>
            <pc:sldMk cId="739420628" sldId="368"/>
            <ac:graphicFrameMk id="9" creationId="{D4BC268C-9A32-4A95-B490-EEA44FF5962F}"/>
          </ac:graphicFrameMkLst>
        </pc:graphicFrameChg>
      </pc:sldChg>
      <pc:sldChg chg="addSp modSp add">
        <pc:chgData name="Victoria Worthington" userId="3602fdab-493b-4fe0-87da-353562330a36" providerId="ADAL" clId="{9BBF3A97-E15B-4C86-ABFE-96D971075F08}" dt="2018-10-18T12:14:31.210" v="272" actId="403"/>
        <pc:sldMkLst>
          <pc:docMk/>
          <pc:sldMk cId="2365826197" sldId="370"/>
        </pc:sldMkLst>
        <pc:spChg chg="mod">
          <ac:chgData name="Victoria Worthington" userId="3602fdab-493b-4fe0-87da-353562330a36" providerId="ADAL" clId="{9BBF3A97-E15B-4C86-ABFE-96D971075F08}" dt="2018-10-18T12:14:31.210" v="272" actId="403"/>
          <ac:spMkLst>
            <pc:docMk/>
            <pc:sldMk cId="2365826197" sldId="370"/>
            <ac:spMk id="19" creationId="{5252A847-DE45-4FA3-A1F8-EEBEB845FF8E}"/>
          </ac:spMkLst>
        </pc:spChg>
        <pc:grpChg chg="add mod">
          <ac:chgData name="Victoria Worthington" userId="3602fdab-493b-4fe0-87da-353562330a36" providerId="ADAL" clId="{9BBF3A97-E15B-4C86-ABFE-96D971075F08}" dt="2018-10-18T12:13:34.397" v="241" actId="12788"/>
          <ac:grpSpMkLst>
            <pc:docMk/>
            <pc:sldMk cId="2365826197" sldId="370"/>
            <ac:grpSpMk id="10" creationId="{A5972DA7-7799-4246-9343-0DC358D7117C}"/>
          </ac:grpSpMkLst>
        </pc:grpChg>
        <pc:graphicFrameChg chg="add mod modGraphic">
          <ac:chgData name="Victoria Worthington" userId="3602fdab-493b-4fe0-87da-353562330a36" providerId="ADAL" clId="{9BBF3A97-E15B-4C86-ABFE-96D971075F08}" dt="2018-10-18T12:14:11.644" v="267" actId="207"/>
          <ac:graphicFrameMkLst>
            <pc:docMk/>
            <pc:sldMk cId="2365826197" sldId="370"/>
            <ac:graphicFrameMk id="6" creationId="{258FB855-B61E-4B63-A623-5A1280CA9CF0}"/>
          </ac:graphicFrameMkLst>
        </pc:graphicFrameChg>
        <pc:graphicFrameChg chg="add mod modGraphic">
          <ac:chgData name="Victoria Worthington" userId="3602fdab-493b-4fe0-87da-353562330a36" providerId="ADAL" clId="{9BBF3A97-E15B-4C86-ABFE-96D971075F08}" dt="2018-10-18T12:14:19.016" v="270" actId="207"/>
          <ac:graphicFrameMkLst>
            <pc:docMk/>
            <pc:sldMk cId="2365826197" sldId="370"/>
            <ac:graphicFrameMk id="9" creationId="{D64403D1-A352-4936-BF1D-B91786B9366F}"/>
          </ac:graphicFrameMkLst>
        </pc:graphicFrameChg>
      </pc:sldChg>
      <pc:sldChg chg="modSp add">
        <pc:chgData name="Victoria Worthington" userId="3602fdab-493b-4fe0-87da-353562330a36" providerId="ADAL" clId="{9BBF3A97-E15B-4C86-ABFE-96D971075F08}" dt="2018-10-18T13:09:22.618" v="883" actId="20577"/>
        <pc:sldMkLst>
          <pc:docMk/>
          <pc:sldMk cId="1150968172" sldId="372"/>
        </pc:sldMkLst>
        <pc:graphicFrameChg chg="mod modGraphic">
          <ac:chgData name="Victoria Worthington" userId="3602fdab-493b-4fe0-87da-353562330a36" providerId="ADAL" clId="{9BBF3A97-E15B-4C86-ABFE-96D971075F08}" dt="2018-10-18T12:16:24.993" v="305" actId="20577"/>
          <ac:graphicFrameMkLst>
            <pc:docMk/>
            <pc:sldMk cId="1150968172" sldId="372"/>
            <ac:graphicFrameMk id="6" creationId="{258FB855-B61E-4B63-A623-5A1280CA9CF0}"/>
          </ac:graphicFrameMkLst>
        </pc:graphicFrameChg>
        <pc:graphicFrameChg chg="mod modGraphic">
          <ac:chgData name="Victoria Worthington" userId="3602fdab-493b-4fe0-87da-353562330a36" providerId="ADAL" clId="{9BBF3A97-E15B-4C86-ABFE-96D971075F08}" dt="2018-10-18T13:09:22.618" v="883" actId="20577"/>
          <ac:graphicFrameMkLst>
            <pc:docMk/>
            <pc:sldMk cId="1150968172" sldId="372"/>
            <ac:graphicFrameMk id="9" creationId="{D64403D1-A352-4936-BF1D-B91786B9366F}"/>
          </ac:graphicFrameMkLst>
        </pc:graphicFrameChg>
      </pc:sldChg>
      <pc:sldChg chg="addSp modSp add">
        <pc:chgData name="Victoria Worthington" userId="3602fdab-493b-4fe0-87da-353562330a36" providerId="ADAL" clId="{9BBF3A97-E15B-4C86-ABFE-96D971075F08}" dt="2018-10-18T12:22:06.578" v="409" actId="207"/>
        <pc:sldMkLst>
          <pc:docMk/>
          <pc:sldMk cId="2525196093" sldId="373"/>
        </pc:sldMkLst>
        <pc:spChg chg="mod">
          <ac:chgData name="Victoria Worthington" userId="3602fdab-493b-4fe0-87da-353562330a36" providerId="ADAL" clId="{9BBF3A97-E15B-4C86-ABFE-96D971075F08}" dt="2018-10-18T12:22:06.578" v="409" actId="207"/>
          <ac:spMkLst>
            <pc:docMk/>
            <pc:sldMk cId="2525196093" sldId="373"/>
            <ac:spMk id="2" creationId="{E43E2341-E7C3-494E-AE6A-89B172793C36}"/>
          </ac:spMkLst>
        </pc:spChg>
        <pc:spChg chg="add mod">
          <ac:chgData name="Victoria Worthington" userId="3602fdab-493b-4fe0-87da-353562330a36" providerId="ADAL" clId="{9BBF3A97-E15B-4C86-ABFE-96D971075F08}" dt="2018-10-18T12:20:04.078" v="394" actId="14100"/>
          <ac:spMkLst>
            <pc:docMk/>
            <pc:sldMk cId="2525196093" sldId="373"/>
            <ac:spMk id="3" creationId="{F10680AA-E004-486D-AE61-36AE044F522C}"/>
          </ac:spMkLst>
        </pc:spChg>
        <pc:spChg chg="mod">
          <ac:chgData name="Victoria Worthington" userId="3602fdab-493b-4fe0-87da-353562330a36" providerId="ADAL" clId="{9BBF3A97-E15B-4C86-ABFE-96D971075F08}" dt="2018-10-18T12:21:28.326" v="401" actId="207"/>
          <ac:spMkLst>
            <pc:docMk/>
            <pc:sldMk cId="2525196093" sldId="373"/>
            <ac:spMk id="10" creationId="{7ADF39C0-648B-4081-A5D8-1473EE211958}"/>
          </ac:spMkLst>
        </pc:spChg>
        <pc:graphicFrameChg chg="mod modGraphic">
          <ac:chgData name="Victoria Worthington" userId="3602fdab-493b-4fe0-87da-353562330a36" providerId="ADAL" clId="{9BBF3A97-E15B-4C86-ABFE-96D971075F08}" dt="2018-10-18T12:22:03.777" v="408" actId="207"/>
          <ac:graphicFrameMkLst>
            <pc:docMk/>
            <pc:sldMk cId="2525196093" sldId="373"/>
            <ac:graphicFrameMk id="6" creationId="{4538D2B8-AB63-45C6-A054-0BB910A961CB}"/>
          </ac:graphicFrameMkLst>
        </pc:graphicFrameChg>
        <pc:graphicFrameChg chg="mod modGraphic">
          <ac:chgData name="Victoria Worthington" userId="3602fdab-493b-4fe0-87da-353562330a36" providerId="ADAL" clId="{9BBF3A97-E15B-4C86-ABFE-96D971075F08}" dt="2018-10-18T12:20:24.272" v="400"/>
          <ac:graphicFrameMkLst>
            <pc:docMk/>
            <pc:sldMk cId="2525196093" sldId="373"/>
            <ac:graphicFrameMk id="9" creationId="{D4BC268C-9A32-4A95-B490-EEA44FF5962F}"/>
          </ac:graphicFrameMkLst>
        </pc:graphicFrameChg>
      </pc:sldChg>
      <pc:sldChg chg="modSp">
        <pc:chgData name="Victoria Worthington" userId="3602fdab-493b-4fe0-87da-353562330a36" providerId="ADAL" clId="{9BBF3A97-E15B-4C86-ABFE-96D971075F08}" dt="2018-10-18T12:25:56.843" v="520" actId="207"/>
        <pc:sldMkLst>
          <pc:docMk/>
          <pc:sldMk cId="279568305" sldId="374"/>
        </pc:sldMkLst>
        <pc:spChg chg="mod">
          <ac:chgData name="Victoria Worthington" userId="3602fdab-493b-4fe0-87da-353562330a36" providerId="ADAL" clId="{9BBF3A97-E15B-4C86-ABFE-96D971075F08}" dt="2018-10-18T12:25:56.843" v="520" actId="207"/>
          <ac:spMkLst>
            <pc:docMk/>
            <pc:sldMk cId="279568305" sldId="374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9BBF3A97-E15B-4C86-ABFE-96D971075F08}" dt="2018-10-18T12:26:16.547" v="580" actId="207"/>
        <pc:sldMkLst>
          <pc:docMk/>
          <pc:sldMk cId="4023635059" sldId="375"/>
        </pc:sldMkLst>
        <pc:spChg chg="mod">
          <ac:chgData name="Victoria Worthington" userId="3602fdab-493b-4fe0-87da-353562330a36" providerId="ADAL" clId="{9BBF3A97-E15B-4C86-ABFE-96D971075F08}" dt="2018-10-18T12:26:16.547" v="580" actId="207"/>
          <ac:spMkLst>
            <pc:docMk/>
            <pc:sldMk cId="4023635059" sldId="375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9BBF3A97-E15B-4C86-ABFE-96D971075F08}" dt="2018-10-18T12:37:22.263" v="856" actId="20577"/>
        <pc:sldMkLst>
          <pc:docMk/>
          <pc:sldMk cId="1445070173" sldId="376"/>
        </pc:sldMkLst>
        <pc:spChg chg="mod">
          <ac:chgData name="Victoria Worthington" userId="3602fdab-493b-4fe0-87da-353562330a36" providerId="ADAL" clId="{9BBF3A97-E15B-4C86-ABFE-96D971075F08}" dt="2018-10-18T12:37:22.263" v="856" actId="20577"/>
          <ac:spMkLst>
            <pc:docMk/>
            <pc:sldMk cId="1445070173" sldId="376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9BBF3A97-E15B-4C86-ABFE-96D971075F08}" dt="2018-10-18T12:37:14.887" v="854" actId="1035"/>
          <ac:grpSpMkLst>
            <pc:docMk/>
            <pc:sldMk cId="1445070173" sldId="376"/>
            <ac:grpSpMk id="2" creationId="{A4D74F3F-1235-4B21-AD4A-8A0D92A249AA}"/>
          </ac:grpSpMkLst>
        </pc:grpChg>
      </pc:sldChg>
      <pc:sldChg chg="addSp delSp modSp add">
        <pc:chgData name="Victoria Worthington" userId="3602fdab-493b-4fe0-87da-353562330a36" providerId="ADAL" clId="{9BBF3A97-E15B-4C86-ABFE-96D971075F08}" dt="2018-10-23T14:38:47.582" v="1138" actId="20577"/>
        <pc:sldMkLst>
          <pc:docMk/>
          <pc:sldMk cId="1373301311" sldId="380"/>
        </pc:sldMkLst>
        <pc:spChg chg="del">
          <ac:chgData name="Victoria Worthington" userId="3602fdab-493b-4fe0-87da-353562330a36" providerId="ADAL" clId="{9BBF3A97-E15B-4C86-ABFE-96D971075F08}" dt="2018-10-23T14:29:29.646" v="920" actId="478"/>
          <ac:spMkLst>
            <pc:docMk/>
            <pc:sldMk cId="1373301311" sldId="380"/>
            <ac:spMk id="9" creationId="{4782F8D6-C52B-49C8-9E87-3DF4C5ED0938}"/>
          </ac:spMkLst>
        </pc:spChg>
        <pc:spChg chg="add del">
          <ac:chgData name="Victoria Worthington" userId="3602fdab-493b-4fe0-87da-353562330a36" providerId="ADAL" clId="{9BBF3A97-E15B-4C86-ABFE-96D971075F08}" dt="2018-10-23T14:28:10.199" v="889"/>
          <ac:spMkLst>
            <pc:docMk/>
            <pc:sldMk cId="1373301311" sldId="380"/>
            <ac:spMk id="10" creationId="{CF715326-B002-4893-BD11-9F3168738D1D}"/>
          </ac:spMkLst>
        </pc:spChg>
        <pc:spChg chg="add del mod">
          <ac:chgData name="Victoria Worthington" userId="3602fdab-493b-4fe0-87da-353562330a36" providerId="ADAL" clId="{9BBF3A97-E15B-4C86-ABFE-96D971075F08}" dt="2018-10-23T14:38:32.583" v="1134" actId="478"/>
          <ac:spMkLst>
            <pc:docMk/>
            <pc:sldMk cId="1373301311" sldId="380"/>
            <ac:spMk id="13" creationId="{8D57D034-CBC9-4451-9607-8805DD045494}"/>
          </ac:spMkLst>
        </pc:spChg>
        <pc:spChg chg="add mod">
          <ac:chgData name="Victoria Worthington" userId="3602fdab-493b-4fe0-87da-353562330a36" providerId="ADAL" clId="{9BBF3A97-E15B-4C86-ABFE-96D971075F08}" dt="2018-10-23T14:38:47.582" v="1138" actId="20577"/>
          <ac:spMkLst>
            <pc:docMk/>
            <pc:sldMk cId="1373301311" sldId="380"/>
            <ac:spMk id="15" creationId="{E4A07FE8-D671-49AD-8E3F-63F819669A3B}"/>
          </ac:spMkLst>
        </pc:spChg>
        <pc:spChg chg="del mod">
          <ac:chgData name="Victoria Worthington" userId="3602fdab-493b-4fe0-87da-353562330a36" providerId="ADAL" clId="{9BBF3A97-E15B-4C86-ABFE-96D971075F08}" dt="2018-10-23T14:28:35.574" v="907" actId="478"/>
          <ac:spMkLst>
            <pc:docMk/>
            <pc:sldMk cId="1373301311" sldId="380"/>
            <ac:spMk id="19" creationId="{5252A847-DE45-4FA3-A1F8-EEBEB845FF8E}"/>
          </ac:spMkLst>
        </pc:spChg>
        <pc:picChg chg="add del mod">
          <ac:chgData name="Victoria Worthington" userId="3602fdab-493b-4fe0-87da-353562330a36" providerId="ADAL" clId="{9BBF3A97-E15B-4C86-ABFE-96D971075F08}" dt="2018-10-23T14:28:33.495" v="906"/>
          <ac:picMkLst>
            <pc:docMk/>
            <pc:sldMk cId="1373301311" sldId="380"/>
            <ac:picMk id="2" creationId="{890A8F69-66A9-4683-ACAB-BBCA0E4CF2C8}"/>
          </ac:picMkLst>
        </pc:picChg>
        <pc:picChg chg="add del">
          <ac:chgData name="Victoria Worthington" userId="3602fdab-493b-4fe0-87da-353562330a36" providerId="ADAL" clId="{9BBF3A97-E15B-4C86-ABFE-96D971075F08}" dt="2018-10-23T14:28:10.199" v="889"/>
          <ac:picMkLst>
            <pc:docMk/>
            <pc:sldMk cId="1373301311" sldId="380"/>
            <ac:picMk id="11" creationId="{BA9A62E3-7568-445A-BDDA-D2E19711765E}"/>
          </ac:picMkLst>
        </pc:picChg>
        <pc:picChg chg="add mod">
          <ac:chgData name="Victoria Worthington" userId="3602fdab-493b-4fe0-87da-353562330a36" providerId="ADAL" clId="{9BBF3A97-E15B-4C86-ABFE-96D971075F08}" dt="2018-10-23T14:38:25.200" v="1133" actId="1035"/>
          <ac:picMkLst>
            <pc:docMk/>
            <pc:sldMk cId="1373301311" sldId="380"/>
            <ac:picMk id="12" creationId="{6C4751DD-8B13-48D8-BFD9-051E0C7D29BD}"/>
          </ac:picMkLst>
        </pc:picChg>
        <pc:picChg chg="add del ord">
          <ac:chgData name="Victoria Worthington" userId="3602fdab-493b-4fe0-87da-353562330a36" providerId="ADAL" clId="{9BBF3A97-E15B-4C86-ABFE-96D971075F08}" dt="2018-10-23T14:38:00.786" v="1125" actId="478"/>
          <ac:picMkLst>
            <pc:docMk/>
            <pc:sldMk cId="1373301311" sldId="380"/>
            <ac:picMk id="14" creationId="{2F086B90-FE23-4132-8B71-BBD701653135}"/>
          </ac:picMkLst>
        </pc:picChg>
        <pc:picChg chg="del">
          <ac:chgData name="Victoria Worthington" userId="3602fdab-493b-4fe0-87da-353562330a36" providerId="ADAL" clId="{9BBF3A97-E15B-4C86-ABFE-96D971075F08}" dt="2018-10-23T14:28:36.179" v="908" actId="478"/>
          <ac:picMkLst>
            <pc:docMk/>
            <pc:sldMk cId="1373301311" sldId="380"/>
            <ac:picMk id="20" creationId="{9E43ABED-3545-44C0-A9D0-76941A4B0CAB}"/>
          </ac:picMkLst>
        </pc:picChg>
      </pc:sldChg>
      <pc:sldChg chg="addSp delSp modSp add mod setBg setClrOvrMap">
        <pc:chgData name="Victoria Worthington" userId="3602fdab-493b-4fe0-87da-353562330a36" providerId="ADAL" clId="{9BBF3A97-E15B-4C86-ABFE-96D971075F08}" dt="2018-10-23T14:34:46.626" v="1028" actId="1036"/>
        <pc:sldMkLst>
          <pc:docMk/>
          <pc:sldMk cId="1815392498" sldId="382"/>
        </pc:sldMkLst>
        <pc:spChg chg="del">
          <ac:chgData name="Victoria Worthington" userId="3602fdab-493b-4fe0-87da-353562330a36" providerId="ADAL" clId="{9BBF3A97-E15B-4C86-ABFE-96D971075F08}" dt="2018-10-23T14:31:41.854" v="1006" actId="478"/>
          <ac:spMkLst>
            <pc:docMk/>
            <pc:sldMk cId="1815392498" sldId="382"/>
            <ac:spMk id="3" creationId="{25856365-E04C-4A81-A287-798F84D6653A}"/>
          </ac:spMkLst>
        </pc:spChg>
        <pc:spChg chg="mod ord">
          <ac:chgData name="Victoria Worthington" userId="3602fdab-493b-4fe0-87da-353562330a36" providerId="ADAL" clId="{9BBF3A97-E15B-4C86-ABFE-96D971075F08}" dt="2018-10-23T14:31:50" v="1010" actId="26606"/>
          <ac:spMkLst>
            <pc:docMk/>
            <pc:sldMk cId="1815392498" sldId="382"/>
            <ac:spMk id="7" creationId="{B632E459-9B27-4467-B89C-78410207B713}"/>
          </ac:spMkLst>
        </pc:spChg>
        <pc:spChg chg="del mod">
          <ac:chgData name="Victoria Worthington" userId="3602fdab-493b-4fe0-87da-353562330a36" providerId="ADAL" clId="{9BBF3A97-E15B-4C86-ABFE-96D971075F08}" dt="2018-10-23T14:31:42.811" v="1007" actId="478"/>
          <ac:spMkLst>
            <pc:docMk/>
            <pc:sldMk cId="1815392498" sldId="382"/>
            <ac:spMk id="19" creationId="{5252A847-DE45-4FA3-A1F8-EEBEB845FF8E}"/>
          </ac:spMkLst>
        </pc:spChg>
        <pc:spChg chg="add">
          <ac:chgData name="Victoria Worthington" userId="3602fdab-493b-4fe0-87da-353562330a36" providerId="ADAL" clId="{9BBF3A97-E15B-4C86-ABFE-96D971075F08}" dt="2018-10-23T14:32:37.459" v="1014"/>
          <ac:spMkLst>
            <pc:docMk/>
            <pc:sldMk cId="1815392498" sldId="382"/>
            <ac:spMk id="48" creationId="{1816F29E-C5A5-407A-9587-EB4808A81787}"/>
          </ac:spMkLst>
        </pc:spChg>
        <pc:spChg chg="add del">
          <ac:chgData name="Victoria Worthington" userId="3602fdab-493b-4fe0-87da-353562330a36" providerId="ADAL" clId="{9BBF3A97-E15B-4C86-ABFE-96D971075F08}" dt="2018-10-23T14:31:50" v="1010" actId="26606"/>
          <ac:spMkLst>
            <pc:docMk/>
            <pc:sldMk cId="1815392498" sldId="382"/>
            <ac:spMk id="51" creationId="{4A5AE8CC-06FD-417B-B86E-4D1D06AA7134}"/>
          </ac:spMkLst>
        </pc:spChg>
        <pc:spChg chg="add del">
          <ac:chgData name="Victoria Worthington" userId="3602fdab-493b-4fe0-87da-353562330a36" providerId="ADAL" clId="{9BBF3A97-E15B-4C86-ABFE-96D971075F08}" dt="2018-10-23T14:31:50" v="1010" actId="26606"/>
          <ac:spMkLst>
            <pc:docMk/>
            <pc:sldMk cId="1815392498" sldId="382"/>
            <ac:spMk id="53" creationId="{F6429F11-64E2-4420-9B0C-F3F81BF0D15B}"/>
          </ac:spMkLst>
        </pc:spChg>
        <pc:spChg chg="add del">
          <ac:chgData name="Victoria Worthington" userId="3602fdab-493b-4fe0-87da-353562330a36" providerId="ADAL" clId="{9BBF3A97-E15B-4C86-ABFE-96D971075F08}" dt="2018-10-23T14:31:50" v="1010" actId="26606"/>
          <ac:spMkLst>
            <pc:docMk/>
            <pc:sldMk cId="1815392498" sldId="382"/>
            <ac:spMk id="55" creationId="{62785A07-F203-435E-8E76-BB97680C2FCA}"/>
          </ac:spMkLst>
        </pc:spChg>
        <pc:picChg chg="add del mod">
          <ac:chgData name="Victoria Worthington" userId="3602fdab-493b-4fe0-87da-353562330a36" providerId="ADAL" clId="{9BBF3A97-E15B-4C86-ABFE-96D971075F08}" dt="2018-10-23T14:31:39.803" v="1005"/>
          <ac:picMkLst>
            <pc:docMk/>
            <pc:sldMk cId="1815392498" sldId="382"/>
            <ac:picMk id="2" creationId="{D6392B0A-25A8-44EF-822F-298E20D28EAE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6" creationId="{FFC6F7AF-AA26-47BC-BBB2-9ABD391925DE}"/>
          </ac:picMkLst>
        </pc:picChg>
        <pc:picChg chg="mod">
          <ac:chgData name="Victoria Worthington" userId="3602fdab-493b-4fe0-87da-353562330a36" providerId="ADAL" clId="{9BBF3A97-E15B-4C86-ABFE-96D971075F08}" dt="2018-10-23T14:31:50" v="1010" actId="26606"/>
          <ac:picMkLst>
            <pc:docMk/>
            <pc:sldMk cId="1815392498" sldId="382"/>
            <ac:picMk id="8" creationId="{D9426B6B-94AA-4D9B-BC63-8F0BC9ED5115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9" creationId="{A84F603D-20B7-455A-9BEA-6BF460040BBB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0" creationId="{2FFD4FDA-3047-4B95-A368-9317B0A90E4C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1" creationId="{3D3CD885-A998-4C42-8EDA-C9FCDEF38F75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2" creationId="{40302283-0BE1-4ABC-9F22-ACC5975B8954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3" creationId="{2CCCA084-6CFD-4413-B660-DFF20520FE0B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4" creationId="{83C3217E-818E-4A43-936B-0B96B7A4CEA6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5" creationId="{1FE42105-2E48-4FDD-88F1-C36CC6DED6DF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6" creationId="{2B8BD385-A019-456F-8957-DD9E64FA8833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17" creationId="{A4030A8D-AE17-4315-91F1-C2B5213E7FE8}"/>
          </ac:picMkLst>
        </pc:picChg>
        <pc:picChg chg="ord">
          <ac:chgData name="Victoria Worthington" userId="3602fdab-493b-4fe0-87da-353562330a36" providerId="ADAL" clId="{9BBF3A97-E15B-4C86-ABFE-96D971075F08}" dt="2018-10-23T14:31:50" v="1010" actId="26606"/>
          <ac:picMkLst>
            <pc:docMk/>
            <pc:sldMk cId="1815392498" sldId="382"/>
            <ac:picMk id="18" creationId="{AF62330C-AB9B-43BE-82E4-98A7F5B9D6D1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0" creationId="{784710DC-8A5E-4963-833B-EB5E89A68BD4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1" creationId="{865CDF71-0D41-4D7C-80E0-37F7016D05E7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2" creationId="{15C39849-E170-4790-A71D-CB1B0D24D54B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3" creationId="{BE9F6E51-F55A-422D-B2E8-3F8912A4A42D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4" creationId="{D2888549-CE71-4B58-AB38-6B9249A19EF6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5" creationId="{6795434A-3718-4A77-9AE5-BB05C71AAD86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6" creationId="{B3A699FC-C197-41B7-A710-9EB3FA89DBC6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7" creationId="{0FD19FF9-7550-414B-8E3C-46D7C4A82667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8" creationId="{9EBBD66E-0A1B-4AAA-B88A-7D1728A738F0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29" creationId="{65B802D1-5CA5-4B8C-8DBB-157FDFEFAF41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0" creationId="{C058E3B8-B7EB-4984-A28B-F8420192768F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1" creationId="{94C08B0E-7206-46C1-B2D4-CF9679F324E4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2" creationId="{8822AC6E-0DC4-4F5C-9DF4-AD6BEF455E38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3" creationId="{DCDC82F6-DF7B-4845-8048-7504549EB85C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4" creationId="{0C410820-9EDF-48C9-9A1F-D9C7EA0FFAB9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5" creationId="{B8DA642B-F7AE-491A-B382-2B465A3DBD4C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6" creationId="{A323EADE-F6FB-4FAB-AE7E-78B330C105CF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7" creationId="{50F18D5F-AC5C-4423-98A3-9A63DCE25108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8" creationId="{6EAD91B1-C73B-4054-B22E-806A1076CED1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39" creationId="{246EDD88-CA12-4825-8651-607E04DC729C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40" creationId="{F944C8AB-5448-44E2-A66E-F486EB4A84C0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41" creationId="{50A1BA59-3AFC-4BF2-B62E-0182E02AB9D3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42" creationId="{BB5DE98F-2925-4571-A43C-E8F54B47673E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43" creationId="{756E08BE-2815-4EDB-8B2B-966CB537D60F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44" creationId="{2E4E7924-B330-4EC8-9D5C-DE0C58980118}"/>
          </ac:picMkLst>
        </pc:picChg>
        <pc:picChg chg="del">
          <ac:chgData name="Victoria Worthington" userId="3602fdab-493b-4fe0-87da-353562330a36" providerId="ADAL" clId="{9BBF3A97-E15B-4C86-ABFE-96D971075F08}" dt="2018-10-23T14:31:41.854" v="1006" actId="478"/>
          <ac:picMkLst>
            <pc:docMk/>
            <pc:sldMk cId="1815392498" sldId="382"/>
            <ac:picMk id="45" creationId="{A19536FB-D29B-452B-8FD8-5565AAC936BE}"/>
          </ac:picMkLst>
        </pc:picChg>
        <pc:picChg chg="add mod">
          <ac:chgData name="Victoria Worthington" userId="3602fdab-493b-4fe0-87da-353562330a36" providerId="ADAL" clId="{9BBF3A97-E15B-4C86-ABFE-96D971075F08}" dt="2018-10-23T14:34:46.626" v="1028" actId="1036"/>
          <ac:picMkLst>
            <pc:docMk/>
            <pc:sldMk cId="1815392498" sldId="382"/>
            <ac:picMk id="46" creationId="{7EAF22DB-243F-4BF3-A51C-3FFDADF89057}"/>
          </ac:picMkLst>
        </pc:picChg>
      </pc:sldChg>
      <pc:sldChg chg="addSp modSp add">
        <pc:chgData name="Victoria Worthington" userId="3602fdab-493b-4fe0-87da-353562330a36" providerId="ADAL" clId="{9BBF3A97-E15B-4C86-ABFE-96D971075F08}" dt="2018-10-23T14:34:11.357" v="1021" actId="1036"/>
        <pc:sldMkLst>
          <pc:docMk/>
          <pc:sldMk cId="355131628" sldId="383"/>
        </pc:sldMkLst>
        <pc:spChg chg="add">
          <ac:chgData name="Victoria Worthington" userId="3602fdab-493b-4fe0-87da-353562330a36" providerId="ADAL" clId="{9BBF3A97-E15B-4C86-ABFE-96D971075F08}" dt="2018-10-23T14:33:04.171" v="1017"/>
          <ac:spMkLst>
            <pc:docMk/>
            <pc:sldMk cId="355131628" sldId="383"/>
            <ac:spMk id="9" creationId="{AFADD3F4-AAE8-4E40-9935-B06FF16EC78B}"/>
          </ac:spMkLst>
        </pc:spChg>
        <pc:spChg chg="add">
          <ac:chgData name="Victoria Worthington" userId="3602fdab-493b-4fe0-87da-353562330a36" providerId="ADAL" clId="{9BBF3A97-E15B-4C86-ABFE-96D971075F08}" dt="2018-10-23T14:33:04.171" v="1017"/>
          <ac:spMkLst>
            <pc:docMk/>
            <pc:sldMk cId="355131628" sldId="383"/>
            <ac:spMk id="10" creationId="{42DC8172-2FC4-4714-A64B-0A8B52366D90}"/>
          </ac:spMkLst>
        </pc:spChg>
        <pc:spChg chg="add">
          <ac:chgData name="Victoria Worthington" userId="3602fdab-493b-4fe0-87da-353562330a36" providerId="ADAL" clId="{9BBF3A97-E15B-4C86-ABFE-96D971075F08}" dt="2018-10-23T14:33:04.171" v="1017"/>
          <ac:spMkLst>
            <pc:docMk/>
            <pc:sldMk cId="355131628" sldId="383"/>
            <ac:spMk id="11" creationId="{A7C53EAA-2497-4154-8906-595577F064DE}"/>
          </ac:spMkLst>
        </pc:spChg>
        <pc:spChg chg="add">
          <ac:chgData name="Victoria Worthington" userId="3602fdab-493b-4fe0-87da-353562330a36" providerId="ADAL" clId="{9BBF3A97-E15B-4C86-ABFE-96D971075F08}" dt="2018-10-23T14:33:04.171" v="1017"/>
          <ac:spMkLst>
            <pc:docMk/>
            <pc:sldMk cId="355131628" sldId="383"/>
            <ac:spMk id="12" creationId="{C9361524-DF6F-4E0B-B0AA-1DB2C09ECA6E}"/>
          </ac:spMkLst>
        </pc:spChg>
        <pc:spChg chg="add">
          <ac:chgData name="Victoria Worthington" userId="3602fdab-493b-4fe0-87da-353562330a36" providerId="ADAL" clId="{9BBF3A97-E15B-4C86-ABFE-96D971075F08}" dt="2018-10-23T14:33:04.171" v="1017"/>
          <ac:spMkLst>
            <pc:docMk/>
            <pc:sldMk cId="355131628" sldId="383"/>
            <ac:spMk id="13" creationId="{9DCEE1EA-8534-4905-814E-826D2BA3E8F6}"/>
          </ac:spMkLst>
        </pc:spChg>
        <pc:spChg chg="add">
          <ac:chgData name="Victoria Worthington" userId="3602fdab-493b-4fe0-87da-353562330a36" providerId="ADAL" clId="{9BBF3A97-E15B-4C86-ABFE-96D971075F08}" dt="2018-10-23T14:33:04.171" v="1017"/>
          <ac:spMkLst>
            <pc:docMk/>
            <pc:sldMk cId="355131628" sldId="383"/>
            <ac:spMk id="14" creationId="{5AC5F013-8931-46E1-BFD9-ABAD7024E590}"/>
          </ac:spMkLst>
        </pc:spChg>
        <pc:spChg chg="mod">
          <ac:chgData name="Victoria Worthington" userId="3602fdab-493b-4fe0-87da-353562330a36" providerId="ADAL" clId="{9BBF3A97-E15B-4C86-ABFE-96D971075F08}" dt="2018-10-23T14:33:12.624" v="1019"/>
          <ac:spMkLst>
            <pc:docMk/>
            <pc:sldMk cId="355131628" sldId="383"/>
            <ac:spMk id="48" creationId="{1816F29E-C5A5-407A-9587-EB4808A81787}"/>
          </ac:spMkLst>
        </pc:spChg>
        <pc:picChg chg="mod">
          <ac:chgData name="Victoria Worthington" userId="3602fdab-493b-4fe0-87da-353562330a36" providerId="ADAL" clId="{9BBF3A97-E15B-4C86-ABFE-96D971075F08}" dt="2018-10-23T14:34:11.357" v="1021" actId="1036"/>
          <ac:picMkLst>
            <pc:docMk/>
            <pc:sldMk cId="355131628" sldId="383"/>
            <ac:picMk id="46" creationId="{7EAF22DB-243F-4BF3-A51C-3FFDADF89057}"/>
          </ac:picMkLst>
        </pc:picChg>
      </pc:sldChg>
      <pc:sldChg chg="add">
        <pc:chgData name="Victoria Worthington" userId="3602fdab-493b-4fe0-87da-353562330a36" providerId="ADAL" clId="{9BBF3A97-E15B-4C86-ABFE-96D971075F08}" dt="2018-10-23T14:38:44.205" v="1137"/>
        <pc:sldMkLst>
          <pc:docMk/>
          <pc:sldMk cId="2585826289" sldId="3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 To m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ultiply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divide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by 6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9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34157C-4C04-498A-946D-410BBAF0D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DDAC48-CE66-4AA4-917F-9983CC2E0C9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rolls a dice 10 times and it lands on 6 every time.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 with Alex?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B2F2D11-1782-4DE6-A7EE-D15B8AF74BB1}"/>
              </a:ext>
            </a:extLst>
          </p:cNvPr>
          <p:cNvSpPr/>
          <p:nvPr/>
        </p:nvSpPr>
        <p:spPr>
          <a:xfrm>
            <a:off x="2694466" y="2636536"/>
            <a:ext cx="2981918" cy="1125695"/>
          </a:xfrm>
          <a:prstGeom prst="wedgeRoundRectCallout">
            <a:avLst>
              <a:gd name="adj1" fmla="val -77224"/>
              <a:gd name="adj2" fmla="val 2495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got 66 altogether.</a:t>
            </a:r>
          </a:p>
        </p:txBody>
      </p:sp>
    </p:spTree>
    <p:extLst>
      <p:ext uri="{BB962C8B-B14F-4D97-AF65-F5344CB8AC3E}">
        <p14:creationId xmlns:p14="http://schemas.microsoft.com/office/powerpoint/2010/main" val="3796515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34157C-4C04-498A-946D-410BBAF0D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DDAC48-CE66-4AA4-917F-9983CC2E0C9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rolls a dice 10 times and it lands on 6 every time.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 with Alex?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is incorrect because…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B2F2D11-1782-4DE6-A7EE-D15B8AF74BB1}"/>
              </a:ext>
            </a:extLst>
          </p:cNvPr>
          <p:cNvSpPr/>
          <p:nvPr/>
        </p:nvSpPr>
        <p:spPr>
          <a:xfrm>
            <a:off x="2694466" y="2636536"/>
            <a:ext cx="2981918" cy="1125695"/>
          </a:xfrm>
          <a:prstGeom prst="wedgeRoundRectCallout">
            <a:avLst>
              <a:gd name="adj1" fmla="val -77224"/>
              <a:gd name="adj2" fmla="val 2495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got 66 altogether.</a:t>
            </a:r>
          </a:p>
        </p:txBody>
      </p:sp>
    </p:spTree>
    <p:extLst>
      <p:ext uri="{BB962C8B-B14F-4D97-AF65-F5344CB8AC3E}">
        <p14:creationId xmlns:p14="http://schemas.microsoft.com/office/powerpoint/2010/main" val="26289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34157C-4C04-498A-946D-410BBAF0D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DDAC48-CE66-4AA4-917F-9983CC2E0C9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Alex rolls a dice 10 times and it lands on 6 every time.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 with Alex? Explain your answer.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Alex is incorrect because 10 x 6 = 60.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EB2F2D11-1782-4DE6-A7EE-D15B8AF74BB1}"/>
              </a:ext>
            </a:extLst>
          </p:cNvPr>
          <p:cNvSpPr/>
          <p:nvPr/>
        </p:nvSpPr>
        <p:spPr>
          <a:xfrm>
            <a:off x="2694466" y="2636536"/>
            <a:ext cx="2981918" cy="1125695"/>
          </a:xfrm>
          <a:prstGeom prst="wedgeRoundRectCallout">
            <a:avLst>
              <a:gd name="adj1" fmla="val -77224"/>
              <a:gd name="adj2" fmla="val 2495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got 66 altogether.</a:t>
            </a:r>
          </a:p>
        </p:txBody>
      </p:sp>
    </p:spTree>
    <p:extLst>
      <p:ext uri="{BB962C8B-B14F-4D97-AF65-F5344CB8AC3E}">
        <p14:creationId xmlns:p14="http://schemas.microsoft.com/office/powerpoint/2010/main" val="171180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2F0B4-3250-4A30-AB8A-C8E063915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78DB77-0258-4330-A5C9-B54338F22E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Lottie is trying to solve the calculation below.</a:t>
            </a:r>
          </a:p>
          <a:p>
            <a:pPr lvl="0" defTabSz="51435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÷ 6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has Lottie done wrong? Draw a bar model to show your answer.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BE4E22-43E9-4E01-86AB-8A1209B1DFFE}"/>
              </a:ext>
            </a:extLst>
          </p:cNvPr>
          <p:cNvSpPr/>
          <p:nvPr/>
        </p:nvSpPr>
        <p:spPr>
          <a:xfrm>
            <a:off x="2568960" y="2642347"/>
            <a:ext cx="2981918" cy="838202"/>
          </a:xfrm>
          <a:prstGeom prst="wedgeRoundRectCallout">
            <a:avLst>
              <a:gd name="adj1" fmla="val -73015"/>
              <a:gd name="adj2" fmla="val 433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answer is 6.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4FCF79-FA0F-4C9A-A0BC-45D86F10C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271505"/>
              </p:ext>
            </p:extLst>
          </p:nvPr>
        </p:nvGraphicFramePr>
        <p:xfrm>
          <a:off x="5826182" y="2642347"/>
          <a:ext cx="284246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744">
                  <a:extLst>
                    <a:ext uri="{9D8B030D-6E8A-4147-A177-3AD203B41FA5}">
                      <a16:colId xmlns:a16="http://schemas.microsoft.com/office/drawing/2014/main" val="1827934196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411454543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45427445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1087373889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63838290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721522268"/>
                    </a:ext>
                  </a:extLst>
                </a:gridCol>
              </a:tblGrid>
              <a:tr h="361951">
                <a:tc gridSpan="6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6372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2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3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2F0B4-3250-4A30-AB8A-C8E063915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78DB77-0258-4330-A5C9-B54338F22E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Lottie is trying to solve the calculation below.</a:t>
            </a:r>
          </a:p>
          <a:p>
            <a:pPr lvl="0" defTabSz="51435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÷ 6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has Lottie done wrong? Draw a bar model to show your answer. 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Lottie has got the wrong answer because…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BE4E22-43E9-4E01-86AB-8A1209B1DFFE}"/>
              </a:ext>
            </a:extLst>
          </p:cNvPr>
          <p:cNvSpPr/>
          <p:nvPr/>
        </p:nvSpPr>
        <p:spPr>
          <a:xfrm>
            <a:off x="2568960" y="2642347"/>
            <a:ext cx="2981918" cy="838202"/>
          </a:xfrm>
          <a:prstGeom prst="wedgeRoundRectCallout">
            <a:avLst>
              <a:gd name="adj1" fmla="val -73015"/>
              <a:gd name="adj2" fmla="val 433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answer is 6.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4FCF79-FA0F-4C9A-A0BC-45D86F10C709}"/>
              </a:ext>
            </a:extLst>
          </p:cNvPr>
          <p:cNvGraphicFramePr>
            <a:graphicFrameLocks noGrp="1"/>
          </p:cNvGraphicFramePr>
          <p:nvPr/>
        </p:nvGraphicFramePr>
        <p:xfrm>
          <a:off x="5826182" y="2642347"/>
          <a:ext cx="284246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744">
                  <a:extLst>
                    <a:ext uri="{9D8B030D-6E8A-4147-A177-3AD203B41FA5}">
                      <a16:colId xmlns:a16="http://schemas.microsoft.com/office/drawing/2014/main" val="1827934196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411454543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45427445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1087373889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63838290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721522268"/>
                    </a:ext>
                  </a:extLst>
                </a:gridCol>
              </a:tblGrid>
              <a:tr h="361951">
                <a:tc gridSpan="6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6372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2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07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2F0B4-3250-4A30-AB8A-C8E063915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0354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78DB77-0258-4330-A5C9-B54338F22E6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Lottie is trying to solve the calculation below.</a:t>
            </a:r>
          </a:p>
          <a:p>
            <a:pPr lvl="0" defTabSz="514350">
              <a:defRPr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30 ÷ 6 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has Lottie done wrong? Draw a bar model to show your answer. </a:t>
            </a: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Lottie has got the wrong answer because 30 ÷ 6 = 5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dirty="0">
              <a:solidFill>
                <a:srgbClr val="E7E6E6">
                  <a:lumMod val="25000"/>
                </a:srgb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FBE4E22-43E9-4E01-86AB-8A1209B1DFFE}"/>
              </a:ext>
            </a:extLst>
          </p:cNvPr>
          <p:cNvSpPr/>
          <p:nvPr/>
        </p:nvSpPr>
        <p:spPr>
          <a:xfrm>
            <a:off x="2568960" y="2642347"/>
            <a:ext cx="2981918" cy="838202"/>
          </a:xfrm>
          <a:prstGeom prst="wedgeRoundRectCallout">
            <a:avLst>
              <a:gd name="adj1" fmla="val -73015"/>
              <a:gd name="adj2" fmla="val 4330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answer is 6.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4FCF79-FA0F-4C9A-A0BC-45D86F10C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694485"/>
              </p:ext>
            </p:extLst>
          </p:nvPr>
        </p:nvGraphicFramePr>
        <p:xfrm>
          <a:off x="5826182" y="2642347"/>
          <a:ext cx="284246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744">
                  <a:extLst>
                    <a:ext uri="{9D8B030D-6E8A-4147-A177-3AD203B41FA5}">
                      <a16:colId xmlns:a16="http://schemas.microsoft.com/office/drawing/2014/main" val="1827934196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411454543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45427445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1087373889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63838290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721522268"/>
                    </a:ext>
                  </a:extLst>
                </a:gridCol>
              </a:tblGrid>
              <a:tr h="361951">
                <a:tc gridSpan="6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6372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277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847E58-2F47-494E-802D-10A1407B7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14952"/>
              </p:ext>
            </p:extLst>
          </p:nvPr>
        </p:nvGraphicFramePr>
        <p:xfrm>
          <a:off x="5826182" y="5327580"/>
          <a:ext cx="284246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3744">
                  <a:extLst>
                    <a:ext uri="{9D8B030D-6E8A-4147-A177-3AD203B41FA5}">
                      <a16:colId xmlns:a16="http://schemas.microsoft.com/office/drawing/2014/main" val="1827934196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411454543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45427445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1087373889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638382900"/>
                    </a:ext>
                  </a:extLst>
                </a:gridCol>
                <a:gridCol w="473744">
                  <a:extLst>
                    <a:ext uri="{9D8B030D-6E8A-4147-A177-3AD203B41FA5}">
                      <a16:colId xmlns:a16="http://schemas.microsoft.com/office/drawing/2014/main" val="2721522268"/>
                    </a:ext>
                  </a:extLst>
                </a:gridCol>
              </a:tblGrid>
              <a:tr h="361951">
                <a:tc gridSpan="6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6372"/>
                  </a:ext>
                </a:extLst>
              </a:tr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2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97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cards below, create as many number sentences as you can.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74F3F-1235-4B21-AD4A-8A0D92A249AA}"/>
              </a:ext>
            </a:extLst>
          </p:cNvPr>
          <p:cNvGrpSpPr/>
          <p:nvPr/>
        </p:nvGrpSpPr>
        <p:grpSpPr>
          <a:xfrm>
            <a:off x="2639140" y="1530097"/>
            <a:ext cx="3865720" cy="2482605"/>
            <a:chOff x="912370" y="4004170"/>
            <a:chExt cx="2404697" cy="15443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90DE7DE-FA53-4430-BEDB-84260258FE75}"/>
                </a:ext>
              </a:extLst>
            </p:cNvPr>
            <p:cNvSpPr/>
            <p:nvPr/>
          </p:nvSpPr>
          <p:spPr>
            <a:xfrm>
              <a:off x="2814817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A86B0F9-E2B8-4514-9A29-DD7B25603877}"/>
                </a:ext>
              </a:extLst>
            </p:cNvPr>
            <p:cNvSpPr/>
            <p:nvPr/>
          </p:nvSpPr>
          <p:spPr>
            <a:xfrm>
              <a:off x="2180668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0010CC-C4C8-4D18-9861-70DA25F64D3B}"/>
                </a:ext>
              </a:extLst>
            </p:cNvPr>
            <p:cNvSpPr/>
            <p:nvPr/>
          </p:nvSpPr>
          <p:spPr>
            <a:xfrm>
              <a:off x="2814817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0826C8-8B99-4461-9CA8-8CCF6CD9C189}"/>
                </a:ext>
              </a:extLst>
            </p:cNvPr>
            <p:cNvSpPr/>
            <p:nvPr/>
          </p:nvSpPr>
          <p:spPr>
            <a:xfrm>
              <a:off x="1546519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2045EB-CA91-44B9-99A2-7CA9D2386BCA}"/>
                </a:ext>
              </a:extLst>
            </p:cNvPr>
            <p:cNvSpPr/>
            <p:nvPr/>
          </p:nvSpPr>
          <p:spPr>
            <a:xfrm>
              <a:off x="2180668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A3FA1EB-2F3E-428F-8B1E-AACA6B078D06}"/>
                </a:ext>
              </a:extLst>
            </p:cNvPr>
            <p:cNvSpPr/>
            <p:nvPr/>
          </p:nvSpPr>
          <p:spPr>
            <a:xfrm>
              <a:off x="912370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6E671FA-B78C-48FA-A5FF-E8E0470C96CD}"/>
                </a:ext>
              </a:extLst>
            </p:cNvPr>
            <p:cNvSpPr/>
            <p:nvPr/>
          </p:nvSpPr>
          <p:spPr>
            <a:xfrm>
              <a:off x="1546519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DADA0D8-3A30-48C2-BDA3-F85D61AF5019}"/>
                </a:ext>
              </a:extLst>
            </p:cNvPr>
            <p:cNvSpPr/>
            <p:nvPr/>
          </p:nvSpPr>
          <p:spPr>
            <a:xfrm>
              <a:off x="912370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507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cards below, create as many number sentences as you can.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10 x 6 = 60; 42 ÷ 6 = 7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D74F3F-1235-4B21-AD4A-8A0D92A249AA}"/>
              </a:ext>
            </a:extLst>
          </p:cNvPr>
          <p:cNvGrpSpPr/>
          <p:nvPr/>
        </p:nvGrpSpPr>
        <p:grpSpPr>
          <a:xfrm>
            <a:off x="2639140" y="1530097"/>
            <a:ext cx="3865720" cy="2482605"/>
            <a:chOff x="912370" y="4004170"/>
            <a:chExt cx="2404697" cy="154432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90DE7DE-FA53-4430-BEDB-84260258FE75}"/>
                </a:ext>
              </a:extLst>
            </p:cNvPr>
            <p:cNvSpPr/>
            <p:nvPr/>
          </p:nvSpPr>
          <p:spPr>
            <a:xfrm>
              <a:off x="2814817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÷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A86B0F9-E2B8-4514-9A29-DD7B25603877}"/>
                </a:ext>
              </a:extLst>
            </p:cNvPr>
            <p:cNvSpPr/>
            <p:nvPr/>
          </p:nvSpPr>
          <p:spPr>
            <a:xfrm>
              <a:off x="2180668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=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0010CC-C4C8-4D18-9861-70DA25F64D3B}"/>
                </a:ext>
              </a:extLst>
            </p:cNvPr>
            <p:cNvSpPr/>
            <p:nvPr/>
          </p:nvSpPr>
          <p:spPr>
            <a:xfrm>
              <a:off x="2814817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B0826C8-8B99-4461-9CA8-8CCF6CD9C189}"/>
                </a:ext>
              </a:extLst>
            </p:cNvPr>
            <p:cNvSpPr/>
            <p:nvPr/>
          </p:nvSpPr>
          <p:spPr>
            <a:xfrm>
              <a:off x="1546519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2045EB-CA91-44B9-99A2-7CA9D2386BCA}"/>
                </a:ext>
              </a:extLst>
            </p:cNvPr>
            <p:cNvSpPr/>
            <p:nvPr/>
          </p:nvSpPr>
          <p:spPr>
            <a:xfrm>
              <a:off x="2180668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60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A3FA1EB-2F3E-428F-8B1E-AACA6B078D06}"/>
                </a:ext>
              </a:extLst>
            </p:cNvPr>
            <p:cNvSpPr/>
            <p:nvPr/>
          </p:nvSpPr>
          <p:spPr>
            <a:xfrm>
              <a:off x="912370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6E671FA-B78C-48FA-A5FF-E8E0470C96CD}"/>
                </a:ext>
              </a:extLst>
            </p:cNvPr>
            <p:cNvSpPr/>
            <p:nvPr/>
          </p:nvSpPr>
          <p:spPr>
            <a:xfrm>
              <a:off x="1546519" y="4875391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DADA0D8-3A30-48C2-BDA3-F85D61AF5019}"/>
                </a:ext>
              </a:extLst>
            </p:cNvPr>
            <p:cNvSpPr/>
            <p:nvPr/>
          </p:nvSpPr>
          <p:spPr>
            <a:xfrm>
              <a:off x="912370" y="4004170"/>
              <a:ext cx="502250" cy="6731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1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following numbers under the correct headings on the Venn diagram.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© Classroom Secrets Limited 2018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780AD4-12F3-43E3-9854-EE2EAD9EDBA4}"/>
              </a:ext>
            </a:extLst>
          </p:cNvPr>
          <p:cNvGrpSpPr/>
          <p:nvPr/>
        </p:nvGrpSpPr>
        <p:grpSpPr>
          <a:xfrm>
            <a:off x="1898676" y="2101024"/>
            <a:ext cx="5231186" cy="3302620"/>
            <a:chOff x="1656521" y="1974573"/>
            <a:chExt cx="5231186" cy="33026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C7B3DB-04BA-4CB6-AA71-2AEC5C6542E8}"/>
                </a:ext>
              </a:extLst>
            </p:cNvPr>
            <p:cNvSpPr/>
            <p:nvPr/>
          </p:nvSpPr>
          <p:spPr>
            <a:xfrm>
              <a:off x="3647707" y="2037193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BAE5A2-496C-4D31-B4D1-75177A31FDBB}"/>
                </a:ext>
              </a:extLst>
            </p:cNvPr>
            <p:cNvSpPr/>
            <p:nvPr/>
          </p:nvSpPr>
          <p:spPr>
            <a:xfrm>
              <a:off x="1656521" y="1974573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DDEAFA9-AD94-4378-982C-F4106F63B5DA}"/>
              </a:ext>
            </a:extLst>
          </p:cNvPr>
          <p:cNvSpPr/>
          <p:nvPr/>
        </p:nvSpPr>
        <p:spPr>
          <a:xfrm>
            <a:off x="3890136" y="2163367"/>
            <a:ext cx="3240000" cy="32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A5499-6683-417D-98B0-81553246B1C3}"/>
              </a:ext>
            </a:extLst>
          </p:cNvPr>
          <p:cNvSpPr txBox="1"/>
          <p:nvPr/>
        </p:nvSpPr>
        <p:spPr>
          <a:xfrm>
            <a:off x="2358107" y="173361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Multiples of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CC62D-0F5A-45A2-B6C2-A30F66E22D75}"/>
              </a:ext>
            </a:extLst>
          </p:cNvPr>
          <p:cNvSpPr txBox="1"/>
          <p:nvPr/>
        </p:nvSpPr>
        <p:spPr>
          <a:xfrm>
            <a:off x="5064130" y="173361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Multiples of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B20612-2E36-416C-A00B-47F44CBFF849}"/>
              </a:ext>
            </a:extLst>
          </p:cNvPr>
          <p:cNvSpPr txBox="1"/>
          <p:nvPr/>
        </p:nvSpPr>
        <p:spPr>
          <a:xfrm>
            <a:off x="792510" y="561191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2555D-46B8-477C-B2D5-D81D64B76B2D}"/>
              </a:ext>
            </a:extLst>
          </p:cNvPr>
          <p:cNvSpPr txBox="1"/>
          <p:nvPr/>
        </p:nvSpPr>
        <p:spPr>
          <a:xfrm>
            <a:off x="7129862" y="499181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03C076-0B68-43BC-BE69-CFCE5E0EAF22}"/>
              </a:ext>
            </a:extLst>
          </p:cNvPr>
          <p:cNvSpPr txBox="1"/>
          <p:nvPr/>
        </p:nvSpPr>
        <p:spPr>
          <a:xfrm>
            <a:off x="3631751" y="554077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D46B6E-95B7-4EE3-AF20-4CC7F9DA042E}"/>
              </a:ext>
            </a:extLst>
          </p:cNvPr>
          <p:cNvSpPr txBox="1"/>
          <p:nvPr/>
        </p:nvSpPr>
        <p:spPr>
          <a:xfrm>
            <a:off x="5883081" y="5595842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66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596AC8-2D74-4B1F-A69E-F3D5E2550168}"/>
              </a:ext>
            </a:extLst>
          </p:cNvPr>
          <p:cNvSpPr txBox="1"/>
          <p:nvPr/>
        </p:nvSpPr>
        <p:spPr>
          <a:xfrm>
            <a:off x="6902682" y="579589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2947CB-267F-4493-9081-94F5D22BAEE7}"/>
              </a:ext>
            </a:extLst>
          </p:cNvPr>
          <p:cNvSpPr txBox="1"/>
          <p:nvPr/>
        </p:nvSpPr>
        <p:spPr>
          <a:xfrm>
            <a:off x="4663343" y="578085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3BC251-9BA4-47A0-9362-C4E765F46D43}"/>
              </a:ext>
            </a:extLst>
          </p:cNvPr>
          <p:cNvSpPr txBox="1"/>
          <p:nvPr/>
        </p:nvSpPr>
        <p:spPr>
          <a:xfrm>
            <a:off x="2053427" y="568375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33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1887D5-6AEE-4504-959F-B008207AC56F}"/>
              </a:ext>
            </a:extLst>
          </p:cNvPr>
          <p:cNvSpPr txBox="1"/>
          <p:nvPr/>
        </p:nvSpPr>
        <p:spPr>
          <a:xfrm>
            <a:off x="1372774" y="479175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18143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Introduction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following numbers under the correct headings on the Venn diagram.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© Classroom Secrets Limited 2018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780AD4-12F3-43E3-9854-EE2EAD9EDBA4}"/>
              </a:ext>
            </a:extLst>
          </p:cNvPr>
          <p:cNvGrpSpPr/>
          <p:nvPr/>
        </p:nvGrpSpPr>
        <p:grpSpPr>
          <a:xfrm>
            <a:off x="1898676" y="2101024"/>
            <a:ext cx="5231186" cy="3302620"/>
            <a:chOff x="1656521" y="1974573"/>
            <a:chExt cx="5231186" cy="33026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0C7B3DB-04BA-4CB6-AA71-2AEC5C6542E8}"/>
                </a:ext>
              </a:extLst>
            </p:cNvPr>
            <p:cNvSpPr/>
            <p:nvPr/>
          </p:nvSpPr>
          <p:spPr>
            <a:xfrm>
              <a:off x="3647707" y="2037193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BAE5A2-496C-4D31-B4D1-75177A31FDBB}"/>
                </a:ext>
              </a:extLst>
            </p:cNvPr>
            <p:cNvSpPr/>
            <p:nvPr/>
          </p:nvSpPr>
          <p:spPr>
            <a:xfrm>
              <a:off x="1656521" y="1974573"/>
              <a:ext cx="3240000" cy="32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DDEAFA9-AD94-4378-982C-F4106F63B5DA}"/>
              </a:ext>
            </a:extLst>
          </p:cNvPr>
          <p:cNvSpPr/>
          <p:nvPr/>
        </p:nvSpPr>
        <p:spPr>
          <a:xfrm>
            <a:off x="3890136" y="2163367"/>
            <a:ext cx="3240000" cy="32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A5499-6683-417D-98B0-81553246B1C3}"/>
              </a:ext>
            </a:extLst>
          </p:cNvPr>
          <p:cNvSpPr txBox="1"/>
          <p:nvPr/>
        </p:nvSpPr>
        <p:spPr>
          <a:xfrm>
            <a:off x="2358107" y="173361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Multiples of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CC62D-0F5A-45A2-B6C2-A30F66E22D75}"/>
              </a:ext>
            </a:extLst>
          </p:cNvPr>
          <p:cNvSpPr txBox="1"/>
          <p:nvPr/>
        </p:nvSpPr>
        <p:spPr>
          <a:xfrm>
            <a:off x="5064130" y="173361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Multiples of 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19A5BC-8823-4A50-ACF3-66401E55F646}"/>
              </a:ext>
            </a:extLst>
          </p:cNvPr>
          <p:cNvSpPr txBox="1"/>
          <p:nvPr/>
        </p:nvSpPr>
        <p:spPr>
          <a:xfrm>
            <a:off x="4373549" y="2817553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5793E7-9772-406C-B536-06A273AFC74E}"/>
              </a:ext>
            </a:extLst>
          </p:cNvPr>
          <p:cNvSpPr txBox="1"/>
          <p:nvPr/>
        </p:nvSpPr>
        <p:spPr>
          <a:xfrm>
            <a:off x="4593777" y="334592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6F1D63-C234-4811-9DC7-EF2337313762}"/>
              </a:ext>
            </a:extLst>
          </p:cNvPr>
          <p:cNvSpPr txBox="1"/>
          <p:nvPr/>
        </p:nvSpPr>
        <p:spPr>
          <a:xfrm>
            <a:off x="2526633" y="302889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C0C5E3-191E-47FE-8416-C0E919BC4E8C}"/>
              </a:ext>
            </a:extLst>
          </p:cNvPr>
          <p:cNvSpPr txBox="1"/>
          <p:nvPr/>
        </p:nvSpPr>
        <p:spPr>
          <a:xfrm>
            <a:off x="4457966" y="4055248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0383E1-7928-4DD5-A36A-9178BA440E10}"/>
              </a:ext>
            </a:extLst>
          </p:cNvPr>
          <p:cNvSpPr txBox="1"/>
          <p:nvPr/>
        </p:nvSpPr>
        <p:spPr>
          <a:xfrm>
            <a:off x="3960687" y="364033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264DCD-D40A-43F6-A6E5-DEC21B0FC7F9}"/>
              </a:ext>
            </a:extLst>
          </p:cNvPr>
          <p:cNvSpPr txBox="1"/>
          <p:nvPr/>
        </p:nvSpPr>
        <p:spPr>
          <a:xfrm>
            <a:off x="3042245" y="333921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0E70CD-D039-47DE-804E-46EE1AD18FCF}"/>
              </a:ext>
            </a:extLst>
          </p:cNvPr>
          <p:cNvSpPr txBox="1"/>
          <p:nvPr/>
        </p:nvSpPr>
        <p:spPr>
          <a:xfrm>
            <a:off x="2319544" y="389895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6ACBF-955C-4F9F-860A-739522AF3EA2}"/>
              </a:ext>
            </a:extLst>
          </p:cNvPr>
          <p:cNvSpPr txBox="1"/>
          <p:nvPr/>
        </p:nvSpPr>
        <p:spPr>
          <a:xfrm>
            <a:off x="3030710" y="4420959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36399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to match the picture.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8FB855-B61E-4B63-A623-5A1280CA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611104"/>
              </p:ext>
            </p:extLst>
          </p:nvPr>
        </p:nvGraphicFramePr>
        <p:xfrm>
          <a:off x="2964793" y="4587759"/>
          <a:ext cx="3214415" cy="653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83">
                  <a:extLst>
                    <a:ext uri="{9D8B030D-6E8A-4147-A177-3AD203B41FA5}">
                      <a16:colId xmlns:a16="http://schemas.microsoft.com/office/drawing/2014/main" val="359247079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753012902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2646167703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24005038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118629580"/>
                    </a:ext>
                  </a:extLst>
                </a:gridCol>
              </a:tblGrid>
              <a:tr h="65316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516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4403D1-A352-4936-BF1D-B91786B93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92593"/>
              </p:ext>
            </p:extLst>
          </p:nvPr>
        </p:nvGraphicFramePr>
        <p:xfrm>
          <a:off x="2964793" y="5425172"/>
          <a:ext cx="3214415" cy="653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83">
                  <a:extLst>
                    <a:ext uri="{9D8B030D-6E8A-4147-A177-3AD203B41FA5}">
                      <a16:colId xmlns:a16="http://schemas.microsoft.com/office/drawing/2014/main" val="359247079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753012902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2646167703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24005038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118629580"/>
                    </a:ext>
                  </a:extLst>
                </a:gridCol>
              </a:tblGrid>
              <a:tr h="65316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5168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E9A4D28-A8CC-4FC3-AE26-1E395BAB266A}"/>
              </a:ext>
            </a:extLst>
          </p:cNvPr>
          <p:cNvGrpSpPr/>
          <p:nvPr/>
        </p:nvGrpSpPr>
        <p:grpSpPr>
          <a:xfrm>
            <a:off x="2649695" y="1492644"/>
            <a:ext cx="3844610" cy="2779105"/>
            <a:chOff x="2352255" y="1492644"/>
            <a:chExt cx="3844610" cy="27791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8635A0-1979-444D-98B3-F14708172C57}"/>
                </a:ext>
              </a:extLst>
            </p:cNvPr>
            <p:cNvSpPr/>
            <p:nvPr/>
          </p:nvSpPr>
          <p:spPr>
            <a:xfrm>
              <a:off x="2352255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2831C0-4A05-446C-9C35-569617C2AD8B}"/>
                </a:ext>
              </a:extLst>
            </p:cNvPr>
            <p:cNvSpPr/>
            <p:nvPr/>
          </p:nvSpPr>
          <p:spPr>
            <a:xfrm>
              <a:off x="2352255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E97BC7-5C66-4D43-BEFC-71CF76350FEC}"/>
                </a:ext>
              </a:extLst>
            </p:cNvPr>
            <p:cNvSpPr/>
            <p:nvPr/>
          </p:nvSpPr>
          <p:spPr>
            <a:xfrm>
              <a:off x="2352255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83025-64B6-4E46-B106-83B06D0BD765}"/>
                </a:ext>
              </a:extLst>
            </p:cNvPr>
            <p:cNvSpPr/>
            <p:nvPr/>
          </p:nvSpPr>
          <p:spPr>
            <a:xfrm>
              <a:off x="2352255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C3F1D6-1F59-4E35-BECC-9E2EA868D640}"/>
                </a:ext>
              </a:extLst>
            </p:cNvPr>
            <p:cNvSpPr/>
            <p:nvPr/>
          </p:nvSpPr>
          <p:spPr>
            <a:xfrm>
              <a:off x="2352255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7F0438-0B5B-402A-B92E-BE7D42CF266A}"/>
                </a:ext>
              </a:extLst>
            </p:cNvPr>
            <p:cNvSpPr/>
            <p:nvPr/>
          </p:nvSpPr>
          <p:spPr>
            <a:xfrm>
              <a:off x="2352255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02422B-7E1E-47AF-B992-0CC6C8D922A5}"/>
                </a:ext>
              </a:extLst>
            </p:cNvPr>
            <p:cNvSpPr/>
            <p:nvPr/>
          </p:nvSpPr>
          <p:spPr>
            <a:xfrm>
              <a:off x="2947130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17E5D8-4071-4F7C-BEFD-DBF7444EC825}"/>
                </a:ext>
              </a:extLst>
            </p:cNvPr>
            <p:cNvSpPr/>
            <p:nvPr/>
          </p:nvSpPr>
          <p:spPr>
            <a:xfrm>
              <a:off x="2947130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0729F5-E5B5-4EFB-A3A6-324A755952BA}"/>
                </a:ext>
              </a:extLst>
            </p:cNvPr>
            <p:cNvSpPr/>
            <p:nvPr/>
          </p:nvSpPr>
          <p:spPr>
            <a:xfrm>
              <a:off x="2947130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853606-EBA8-499F-804B-3CE0AB1E6F51}"/>
                </a:ext>
              </a:extLst>
            </p:cNvPr>
            <p:cNvSpPr/>
            <p:nvPr/>
          </p:nvSpPr>
          <p:spPr>
            <a:xfrm>
              <a:off x="2947130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77A252-665E-41B6-956B-1EDA2B449D76}"/>
                </a:ext>
              </a:extLst>
            </p:cNvPr>
            <p:cNvSpPr/>
            <p:nvPr/>
          </p:nvSpPr>
          <p:spPr>
            <a:xfrm>
              <a:off x="2947130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E93549-38F0-4B98-A073-099D653EDC9B}"/>
                </a:ext>
              </a:extLst>
            </p:cNvPr>
            <p:cNvSpPr/>
            <p:nvPr/>
          </p:nvSpPr>
          <p:spPr>
            <a:xfrm>
              <a:off x="2947130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33D2D6-62D3-435D-B11B-41E7ABB22DF9}"/>
                </a:ext>
              </a:extLst>
            </p:cNvPr>
            <p:cNvSpPr/>
            <p:nvPr/>
          </p:nvSpPr>
          <p:spPr>
            <a:xfrm>
              <a:off x="3542006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69FADB-A42A-485A-A44F-387C4EA5E1CF}"/>
                </a:ext>
              </a:extLst>
            </p:cNvPr>
            <p:cNvSpPr/>
            <p:nvPr/>
          </p:nvSpPr>
          <p:spPr>
            <a:xfrm>
              <a:off x="3542006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CE3C56-0B2B-4690-BDA1-F6289A378A68}"/>
                </a:ext>
              </a:extLst>
            </p:cNvPr>
            <p:cNvSpPr/>
            <p:nvPr/>
          </p:nvSpPr>
          <p:spPr>
            <a:xfrm>
              <a:off x="3542006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335329-A7A8-427A-B50D-D6E598827893}"/>
                </a:ext>
              </a:extLst>
            </p:cNvPr>
            <p:cNvSpPr/>
            <p:nvPr/>
          </p:nvSpPr>
          <p:spPr>
            <a:xfrm>
              <a:off x="3542006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009ADE-30F6-46F2-88B1-9BFA2F8E29FA}"/>
                </a:ext>
              </a:extLst>
            </p:cNvPr>
            <p:cNvSpPr/>
            <p:nvPr/>
          </p:nvSpPr>
          <p:spPr>
            <a:xfrm>
              <a:off x="3542006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BB7809-8A83-4FE6-9E9B-EF68692BBBA4}"/>
                </a:ext>
              </a:extLst>
            </p:cNvPr>
            <p:cNvSpPr/>
            <p:nvPr/>
          </p:nvSpPr>
          <p:spPr>
            <a:xfrm>
              <a:off x="3542006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A6F51A-E98B-4D85-920A-05F1EC30D608}"/>
                </a:ext>
              </a:extLst>
            </p:cNvPr>
            <p:cNvSpPr/>
            <p:nvPr/>
          </p:nvSpPr>
          <p:spPr>
            <a:xfrm>
              <a:off x="4136881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AF1DA80-5918-4491-BE67-AD9EBF359387}"/>
                </a:ext>
              </a:extLst>
            </p:cNvPr>
            <p:cNvSpPr/>
            <p:nvPr/>
          </p:nvSpPr>
          <p:spPr>
            <a:xfrm>
              <a:off x="4136881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007F9E-A9D4-4596-8262-6167462E7298}"/>
                </a:ext>
              </a:extLst>
            </p:cNvPr>
            <p:cNvSpPr/>
            <p:nvPr/>
          </p:nvSpPr>
          <p:spPr>
            <a:xfrm>
              <a:off x="4136881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B2080F-AD76-4B3D-9EA5-FBEA49F151F0}"/>
                </a:ext>
              </a:extLst>
            </p:cNvPr>
            <p:cNvSpPr/>
            <p:nvPr/>
          </p:nvSpPr>
          <p:spPr>
            <a:xfrm>
              <a:off x="4136881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ED90A94-F5D8-4735-9058-93C6D39354CC}"/>
                </a:ext>
              </a:extLst>
            </p:cNvPr>
            <p:cNvSpPr/>
            <p:nvPr/>
          </p:nvSpPr>
          <p:spPr>
            <a:xfrm>
              <a:off x="4136881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4FAC8D-165D-4887-AD01-CC377376CFD0}"/>
                </a:ext>
              </a:extLst>
            </p:cNvPr>
            <p:cNvSpPr/>
            <p:nvPr/>
          </p:nvSpPr>
          <p:spPr>
            <a:xfrm>
              <a:off x="4136881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E3DD271-2CA9-4DFE-97AC-9A4221267ED0}"/>
                </a:ext>
              </a:extLst>
            </p:cNvPr>
            <p:cNvSpPr/>
            <p:nvPr/>
          </p:nvSpPr>
          <p:spPr>
            <a:xfrm>
              <a:off x="4731757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EB41C3-B649-48AB-B251-C0B27B494CBC}"/>
                </a:ext>
              </a:extLst>
            </p:cNvPr>
            <p:cNvSpPr/>
            <p:nvPr/>
          </p:nvSpPr>
          <p:spPr>
            <a:xfrm>
              <a:off x="4731757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22496E5-1DEF-4E23-B8FF-F34FA5EA7A7E}"/>
                </a:ext>
              </a:extLst>
            </p:cNvPr>
            <p:cNvSpPr/>
            <p:nvPr/>
          </p:nvSpPr>
          <p:spPr>
            <a:xfrm>
              <a:off x="4731757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CB75BF6-0511-407A-BA36-ED684FA030CA}"/>
                </a:ext>
              </a:extLst>
            </p:cNvPr>
            <p:cNvSpPr/>
            <p:nvPr/>
          </p:nvSpPr>
          <p:spPr>
            <a:xfrm>
              <a:off x="4731757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77AF7FC-01E4-449A-A444-38C70FCDF985}"/>
                </a:ext>
              </a:extLst>
            </p:cNvPr>
            <p:cNvSpPr/>
            <p:nvPr/>
          </p:nvSpPr>
          <p:spPr>
            <a:xfrm>
              <a:off x="4731757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4EAAEC4-C8A3-45E3-8D6E-BD4A3532B836}"/>
                </a:ext>
              </a:extLst>
            </p:cNvPr>
            <p:cNvSpPr/>
            <p:nvPr/>
          </p:nvSpPr>
          <p:spPr>
            <a:xfrm>
              <a:off x="4731757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95D92C-4A3E-490D-A732-3DC09F8B78DA}"/>
                </a:ext>
              </a:extLst>
            </p:cNvPr>
            <p:cNvSpPr/>
            <p:nvPr/>
          </p:nvSpPr>
          <p:spPr>
            <a:xfrm>
              <a:off x="5326632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E3C7AD-7621-49A0-882D-C1F8B824AC1C}"/>
                </a:ext>
              </a:extLst>
            </p:cNvPr>
            <p:cNvSpPr/>
            <p:nvPr/>
          </p:nvSpPr>
          <p:spPr>
            <a:xfrm>
              <a:off x="5326632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05DAC67-D6CA-45AA-960E-E86A59FC9F3C}"/>
                </a:ext>
              </a:extLst>
            </p:cNvPr>
            <p:cNvSpPr/>
            <p:nvPr/>
          </p:nvSpPr>
          <p:spPr>
            <a:xfrm>
              <a:off x="5326632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6D64E1C-B25E-4F7B-BDFE-CC207BC8A6E1}"/>
                </a:ext>
              </a:extLst>
            </p:cNvPr>
            <p:cNvSpPr/>
            <p:nvPr/>
          </p:nvSpPr>
          <p:spPr>
            <a:xfrm>
              <a:off x="5326632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2D3CFAD-F901-4646-852B-FE1A08D7FF99}"/>
                </a:ext>
              </a:extLst>
            </p:cNvPr>
            <p:cNvSpPr/>
            <p:nvPr/>
          </p:nvSpPr>
          <p:spPr>
            <a:xfrm>
              <a:off x="5326632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21564C-F686-4545-AD98-59D01EC6158D}"/>
                </a:ext>
              </a:extLst>
            </p:cNvPr>
            <p:cNvSpPr/>
            <p:nvPr/>
          </p:nvSpPr>
          <p:spPr>
            <a:xfrm>
              <a:off x="5326632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2E06588-3E11-47D4-944C-091FD7E99A2E}"/>
                </a:ext>
              </a:extLst>
            </p:cNvPr>
            <p:cNvSpPr/>
            <p:nvPr/>
          </p:nvSpPr>
          <p:spPr>
            <a:xfrm>
              <a:off x="5921507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266FF7F-0C45-4FE5-B166-CF38DCDB14F7}"/>
                </a:ext>
              </a:extLst>
            </p:cNvPr>
            <p:cNvSpPr/>
            <p:nvPr/>
          </p:nvSpPr>
          <p:spPr>
            <a:xfrm>
              <a:off x="5921507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2B097AD-0BD9-4C68-910F-AB4500BFED22}"/>
                </a:ext>
              </a:extLst>
            </p:cNvPr>
            <p:cNvSpPr/>
            <p:nvPr/>
          </p:nvSpPr>
          <p:spPr>
            <a:xfrm>
              <a:off x="5921507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A2B7718-A5E5-424C-BB05-3755D4538CCD}"/>
                </a:ext>
              </a:extLst>
            </p:cNvPr>
            <p:cNvSpPr/>
            <p:nvPr/>
          </p:nvSpPr>
          <p:spPr>
            <a:xfrm>
              <a:off x="5921507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9B8AE53-7444-4A62-A103-A8491345680B}"/>
                </a:ext>
              </a:extLst>
            </p:cNvPr>
            <p:cNvSpPr/>
            <p:nvPr/>
          </p:nvSpPr>
          <p:spPr>
            <a:xfrm>
              <a:off x="5921507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B3BF10-B33B-4B73-BF66-55BEE9C32F94}"/>
                </a:ext>
              </a:extLst>
            </p:cNvPr>
            <p:cNvSpPr/>
            <p:nvPr/>
          </p:nvSpPr>
          <p:spPr>
            <a:xfrm>
              <a:off x="5921507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582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calculations to match the picture.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8FB855-B61E-4B63-A623-5A1280CA9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93210"/>
              </p:ext>
            </p:extLst>
          </p:nvPr>
        </p:nvGraphicFramePr>
        <p:xfrm>
          <a:off x="2964793" y="4587759"/>
          <a:ext cx="3214415" cy="653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83">
                  <a:extLst>
                    <a:ext uri="{9D8B030D-6E8A-4147-A177-3AD203B41FA5}">
                      <a16:colId xmlns:a16="http://schemas.microsoft.com/office/drawing/2014/main" val="359247079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753012902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2646167703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24005038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118629580"/>
                    </a:ext>
                  </a:extLst>
                </a:gridCol>
              </a:tblGrid>
              <a:tr h="6531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516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64403D1-A352-4936-BF1D-B91786B93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1629"/>
              </p:ext>
            </p:extLst>
          </p:nvPr>
        </p:nvGraphicFramePr>
        <p:xfrm>
          <a:off x="2964793" y="5425172"/>
          <a:ext cx="3214415" cy="653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883">
                  <a:extLst>
                    <a:ext uri="{9D8B030D-6E8A-4147-A177-3AD203B41FA5}">
                      <a16:colId xmlns:a16="http://schemas.microsoft.com/office/drawing/2014/main" val="359247079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753012902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2646167703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24005038"/>
                    </a:ext>
                  </a:extLst>
                </a:gridCol>
                <a:gridCol w="642883">
                  <a:extLst>
                    <a:ext uri="{9D8B030D-6E8A-4147-A177-3AD203B41FA5}">
                      <a16:colId xmlns:a16="http://schemas.microsoft.com/office/drawing/2014/main" val="4118629580"/>
                    </a:ext>
                  </a:extLst>
                </a:gridCol>
              </a:tblGrid>
              <a:tr h="65316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63293" marR="163293" marT="81646" marB="8164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51681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E9A4D28-A8CC-4FC3-AE26-1E395BAB266A}"/>
              </a:ext>
            </a:extLst>
          </p:cNvPr>
          <p:cNvGrpSpPr/>
          <p:nvPr/>
        </p:nvGrpSpPr>
        <p:grpSpPr>
          <a:xfrm>
            <a:off x="2649695" y="1492644"/>
            <a:ext cx="3844610" cy="2779105"/>
            <a:chOff x="2352255" y="1492644"/>
            <a:chExt cx="3844610" cy="277910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8635A0-1979-444D-98B3-F14708172C57}"/>
                </a:ext>
              </a:extLst>
            </p:cNvPr>
            <p:cNvSpPr/>
            <p:nvPr/>
          </p:nvSpPr>
          <p:spPr>
            <a:xfrm>
              <a:off x="2352255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2831C0-4A05-446C-9C35-569617C2AD8B}"/>
                </a:ext>
              </a:extLst>
            </p:cNvPr>
            <p:cNvSpPr/>
            <p:nvPr/>
          </p:nvSpPr>
          <p:spPr>
            <a:xfrm>
              <a:off x="2352255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E97BC7-5C66-4D43-BEFC-71CF76350FEC}"/>
                </a:ext>
              </a:extLst>
            </p:cNvPr>
            <p:cNvSpPr/>
            <p:nvPr/>
          </p:nvSpPr>
          <p:spPr>
            <a:xfrm>
              <a:off x="2352255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B83025-64B6-4E46-B106-83B06D0BD765}"/>
                </a:ext>
              </a:extLst>
            </p:cNvPr>
            <p:cNvSpPr/>
            <p:nvPr/>
          </p:nvSpPr>
          <p:spPr>
            <a:xfrm>
              <a:off x="2352255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C3F1D6-1F59-4E35-BECC-9E2EA868D640}"/>
                </a:ext>
              </a:extLst>
            </p:cNvPr>
            <p:cNvSpPr/>
            <p:nvPr/>
          </p:nvSpPr>
          <p:spPr>
            <a:xfrm>
              <a:off x="2352255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7F0438-0B5B-402A-B92E-BE7D42CF266A}"/>
                </a:ext>
              </a:extLst>
            </p:cNvPr>
            <p:cNvSpPr/>
            <p:nvPr/>
          </p:nvSpPr>
          <p:spPr>
            <a:xfrm>
              <a:off x="2352255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02422B-7E1E-47AF-B992-0CC6C8D922A5}"/>
                </a:ext>
              </a:extLst>
            </p:cNvPr>
            <p:cNvSpPr/>
            <p:nvPr/>
          </p:nvSpPr>
          <p:spPr>
            <a:xfrm>
              <a:off x="2947130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17E5D8-4071-4F7C-BEFD-DBF7444EC825}"/>
                </a:ext>
              </a:extLst>
            </p:cNvPr>
            <p:cNvSpPr/>
            <p:nvPr/>
          </p:nvSpPr>
          <p:spPr>
            <a:xfrm>
              <a:off x="2947130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F0729F5-E5B5-4EFB-A3A6-324A755952BA}"/>
                </a:ext>
              </a:extLst>
            </p:cNvPr>
            <p:cNvSpPr/>
            <p:nvPr/>
          </p:nvSpPr>
          <p:spPr>
            <a:xfrm>
              <a:off x="2947130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853606-EBA8-499F-804B-3CE0AB1E6F51}"/>
                </a:ext>
              </a:extLst>
            </p:cNvPr>
            <p:cNvSpPr/>
            <p:nvPr/>
          </p:nvSpPr>
          <p:spPr>
            <a:xfrm>
              <a:off x="2947130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77A252-665E-41B6-956B-1EDA2B449D76}"/>
                </a:ext>
              </a:extLst>
            </p:cNvPr>
            <p:cNvSpPr/>
            <p:nvPr/>
          </p:nvSpPr>
          <p:spPr>
            <a:xfrm>
              <a:off x="2947130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E93549-38F0-4B98-A073-099D653EDC9B}"/>
                </a:ext>
              </a:extLst>
            </p:cNvPr>
            <p:cNvSpPr/>
            <p:nvPr/>
          </p:nvSpPr>
          <p:spPr>
            <a:xfrm>
              <a:off x="2947130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833D2D6-62D3-435D-B11B-41E7ABB22DF9}"/>
                </a:ext>
              </a:extLst>
            </p:cNvPr>
            <p:cNvSpPr/>
            <p:nvPr/>
          </p:nvSpPr>
          <p:spPr>
            <a:xfrm>
              <a:off x="3542006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969FADB-A42A-485A-A44F-387C4EA5E1CF}"/>
                </a:ext>
              </a:extLst>
            </p:cNvPr>
            <p:cNvSpPr/>
            <p:nvPr/>
          </p:nvSpPr>
          <p:spPr>
            <a:xfrm>
              <a:off x="3542006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CE3C56-0B2B-4690-BDA1-F6289A378A68}"/>
                </a:ext>
              </a:extLst>
            </p:cNvPr>
            <p:cNvSpPr/>
            <p:nvPr/>
          </p:nvSpPr>
          <p:spPr>
            <a:xfrm>
              <a:off x="3542006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335329-A7A8-427A-B50D-D6E598827893}"/>
                </a:ext>
              </a:extLst>
            </p:cNvPr>
            <p:cNvSpPr/>
            <p:nvPr/>
          </p:nvSpPr>
          <p:spPr>
            <a:xfrm>
              <a:off x="3542006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009ADE-30F6-46F2-88B1-9BFA2F8E29FA}"/>
                </a:ext>
              </a:extLst>
            </p:cNvPr>
            <p:cNvSpPr/>
            <p:nvPr/>
          </p:nvSpPr>
          <p:spPr>
            <a:xfrm>
              <a:off x="3542006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2BB7809-8A83-4FE6-9E9B-EF68692BBBA4}"/>
                </a:ext>
              </a:extLst>
            </p:cNvPr>
            <p:cNvSpPr/>
            <p:nvPr/>
          </p:nvSpPr>
          <p:spPr>
            <a:xfrm>
              <a:off x="3542006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8A6F51A-E98B-4D85-920A-05F1EC30D608}"/>
                </a:ext>
              </a:extLst>
            </p:cNvPr>
            <p:cNvSpPr/>
            <p:nvPr/>
          </p:nvSpPr>
          <p:spPr>
            <a:xfrm>
              <a:off x="4136881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AF1DA80-5918-4491-BE67-AD9EBF359387}"/>
                </a:ext>
              </a:extLst>
            </p:cNvPr>
            <p:cNvSpPr/>
            <p:nvPr/>
          </p:nvSpPr>
          <p:spPr>
            <a:xfrm>
              <a:off x="4136881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007F9E-A9D4-4596-8262-6167462E7298}"/>
                </a:ext>
              </a:extLst>
            </p:cNvPr>
            <p:cNvSpPr/>
            <p:nvPr/>
          </p:nvSpPr>
          <p:spPr>
            <a:xfrm>
              <a:off x="4136881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B2080F-AD76-4B3D-9EA5-FBEA49F151F0}"/>
                </a:ext>
              </a:extLst>
            </p:cNvPr>
            <p:cNvSpPr/>
            <p:nvPr/>
          </p:nvSpPr>
          <p:spPr>
            <a:xfrm>
              <a:off x="4136881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ED90A94-F5D8-4735-9058-93C6D39354CC}"/>
                </a:ext>
              </a:extLst>
            </p:cNvPr>
            <p:cNvSpPr/>
            <p:nvPr/>
          </p:nvSpPr>
          <p:spPr>
            <a:xfrm>
              <a:off x="4136881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E4FAC8D-165D-4887-AD01-CC377376CFD0}"/>
                </a:ext>
              </a:extLst>
            </p:cNvPr>
            <p:cNvSpPr/>
            <p:nvPr/>
          </p:nvSpPr>
          <p:spPr>
            <a:xfrm>
              <a:off x="4136881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E3DD271-2CA9-4DFE-97AC-9A4221267ED0}"/>
                </a:ext>
              </a:extLst>
            </p:cNvPr>
            <p:cNvSpPr/>
            <p:nvPr/>
          </p:nvSpPr>
          <p:spPr>
            <a:xfrm>
              <a:off x="4731757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3EB41C3-B649-48AB-B251-C0B27B494CBC}"/>
                </a:ext>
              </a:extLst>
            </p:cNvPr>
            <p:cNvSpPr/>
            <p:nvPr/>
          </p:nvSpPr>
          <p:spPr>
            <a:xfrm>
              <a:off x="4731757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22496E5-1DEF-4E23-B8FF-F34FA5EA7A7E}"/>
                </a:ext>
              </a:extLst>
            </p:cNvPr>
            <p:cNvSpPr/>
            <p:nvPr/>
          </p:nvSpPr>
          <p:spPr>
            <a:xfrm>
              <a:off x="4731757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CB75BF6-0511-407A-BA36-ED684FA030CA}"/>
                </a:ext>
              </a:extLst>
            </p:cNvPr>
            <p:cNvSpPr/>
            <p:nvPr/>
          </p:nvSpPr>
          <p:spPr>
            <a:xfrm>
              <a:off x="4731757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77AF7FC-01E4-449A-A444-38C70FCDF985}"/>
                </a:ext>
              </a:extLst>
            </p:cNvPr>
            <p:cNvSpPr/>
            <p:nvPr/>
          </p:nvSpPr>
          <p:spPr>
            <a:xfrm>
              <a:off x="4731757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4EAAEC4-C8A3-45E3-8D6E-BD4A3532B836}"/>
                </a:ext>
              </a:extLst>
            </p:cNvPr>
            <p:cNvSpPr/>
            <p:nvPr/>
          </p:nvSpPr>
          <p:spPr>
            <a:xfrm>
              <a:off x="4731757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95D92C-4A3E-490D-A732-3DC09F8B78DA}"/>
                </a:ext>
              </a:extLst>
            </p:cNvPr>
            <p:cNvSpPr/>
            <p:nvPr/>
          </p:nvSpPr>
          <p:spPr>
            <a:xfrm>
              <a:off x="5326632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E3C7AD-7621-49A0-882D-C1F8B824AC1C}"/>
                </a:ext>
              </a:extLst>
            </p:cNvPr>
            <p:cNvSpPr/>
            <p:nvPr/>
          </p:nvSpPr>
          <p:spPr>
            <a:xfrm>
              <a:off x="5326632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05DAC67-D6CA-45AA-960E-E86A59FC9F3C}"/>
                </a:ext>
              </a:extLst>
            </p:cNvPr>
            <p:cNvSpPr/>
            <p:nvPr/>
          </p:nvSpPr>
          <p:spPr>
            <a:xfrm>
              <a:off x="5326632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6D64E1C-B25E-4F7B-BDFE-CC207BC8A6E1}"/>
                </a:ext>
              </a:extLst>
            </p:cNvPr>
            <p:cNvSpPr/>
            <p:nvPr/>
          </p:nvSpPr>
          <p:spPr>
            <a:xfrm>
              <a:off x="5326632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2D3CFAD-F901-4646-852B-FE1A08D7FF99}"/>
                </a:ext>
              </a:extLst>
            </p:cNvPr>
            <p:cNvSpPr/>
            <p:nvPr/>
          </p:nvSpPr>
          <p:spPr>
            <a:xfrm>
              <a:off x="5326632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21564C-F686-4545-AD98-59D01EC6158D}"/>
                </a:ext>
              </a:extLst>
            </p:cNvPr>
            <p:cNvSpPr/>
            <p:nvPr/>
          </p:nvSpPr>
          <p:spPr>
            <a:xfrm>
              <a:off x="5326632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2E06588-3E11-47D4-944C-091FD7E99A2E}"/>
                </a:ext>
              </a:extLst>
            </p:cNvPr>
            <p:cNvSpPr/>
            <p:nvPr/>
          </p:nvSpPr>
          <p:spPr>
            <a:xfrm>
              <a:off x="5921507" y="1492644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266FF7F-0C45-4FE5-B166-CF38DCDB14F7}"/>
                </a:ext>
              </a:extLst>
            </p:cNvPr>
            <p:cNvSpPr/>
            <p:nvPr/>
          </p:nvSpPr>
          <p:spPr>
            <a:xfrm>
              <a:off x="5921507" y="1993393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2B097AD-0BD9-4C68-910F-AB4500BFED22}"/>
                </a:ext>
              </a:extLst>
            </p:cNvPr>
            <p:cNvSpPr/>
            <p:nvPr/>
          </p:nvSpPr>
          <p:spPr>
            <a:xfrm>
              <a:off x="5921507" y="2494142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A2B7718-A5E5-424C-BB05-3755D4538CCD}"/>
                </a:ext>
              </a:extLst>
            </p:cNvPr>
            <p:cNvSpPr/>
            <p:nvPr/>
          </p:nvSpPr>
          <p:spPr>
            <a:xfrm>
              <a:off x="5921507" y="29948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9B8AE53-7444-4A62-A103-A8491345680B}"/>
                </a:ext>
              </a:extLst>
            </p:cNvPr>
            <p:cNvSpPr/>
            <p:nvPr/>
          </p:nvSpPr>
          <p:spPr>
            <a:xfrm>
              <a:off x="5921507" y="3495639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B3BF10-B33B-4B73-BF66-55BEE9C32F94}"/>
                </a:ext>
              </a:extLst>
            </p:cNvPr>
            <p:cNvSpPr/>
            <p:nvPr/>
          </p:nvSpPr>
          <p:spPr>
            <a:xfrm>
              <a:off x="5921507" y="3996391"/>
              <a:ext cx="275358" cy="275358"/>
            </a:xfrm>
            <a:prstGeom prst="ellipse">
              <a:avLst/>
            </a:prstGeom>
            <a:solidFill>
              <a:srgbClr val="FFFF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072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bar model which correctly represents the calculation below.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38D2B8-AB63-45C6-A054-0BB910A96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9228"/>
              </p:ext>
            </p:extLst>
          </p:nvPr>
        </p:nvGraphicFramePr>
        <p:xfrm>
          <a:off x="2039126" y="2538473"/>
          <a:ext cx="4904378" cy="1284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626">
                  <a:extLst>
                    <a:ext uri="{9D8B030D-6E8A-4147-A177-3AD203B41FA5}">
                      <a16:colId xmlns:a16="http://schemas.microsoft.com/office/drawing/2014/main" val="1827934196"/>
                    </a:ext>
                  </a:extLst>
                </a:gridCol>
                <a:gridCol w="700624">
                  <a:extLst>
                    <a:ext uri="{9D8B030D-6E8A-4147-A177-3AD203B41FA5}">
                      <a16:colId xmlns:a16="http://schemas.microsoft.com/office/drawing/2014/main" val="1632017630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813933079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3008830660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26936183"/>
                    </a:ext>
                  </a:extLst>
                </a:gridCol>
                <a:gridCol w="700624">
                  <a:extLst>
                    <a:ext uri="{9D8B030D-6E8A-4147-A177-3AD203B41FA5}">
                      <a16:colId xmlns:a16="http://schemas.microsoft.com/office/drawing/2014/main" val="2905162999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4156516024"/>
                    </a:ext>
                  </a:extLst>
                </a:gridCol>
              </a:tblGrid>
              <a:tr h="642453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6372"/>
                  </a:ext>
                </a:extLst>
              </a:tr>
              <a:tr h="64245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277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C268C-9A32-4A95-B490-EEA44FF59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55250"/>
              </p:ext>
            </p:extLst>
          </p:nvPr>
        </p:nvGraphicFramePr>
        <p:xfrm>
          <a:off x="2040279" y="4142896"/>
          <a:ext cx="4902072" cy="1284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759">
                  <a:extLst>
                    <a:ext uri="{9D8B030D-6E8A-4147-A177-3AD203B41FA5}">
                      <a16:colId xmlns:a16="http://schemas.microsoft.com/office/drawing/2014/main" val="3292506915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2669342622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2712092872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4244042771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3673955921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1458334554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3444640674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2098487063"/>
                    </a:ext>
                  </a:extLst>
                </a:gridCol>
              </a:tblGrid>
              <a:tr h="642453">
                <a:tc gridSpan="8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3735"/>
                  </a:ext>
                </a:extLst>
              </a:tr>
              <a:tr h="64245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22339"/>
                  </a:ext>
                </a:extLst>
              </a:tr>
            </a:tbl>
          </a:graphicData>
        </a:graphic>
      </p:graphicFrame>
      <p:graphicFrame>
        <p:nvGraphicFramePr>
          <p:cNvPr id="11" name="Table 23">
            <a:extLst>
              <a:ext uri="{FF2B5EF4-FFF2-40B4-BE49-F238E27FC236}">
                <a16:creationId xmlns:a16="http://schemas.microsoft.com/office/drawing/2014/main" id="{C30B7526-3534-44FC-B4E8-70C46FD6C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6611"/>
              </p:ext>
            </p:extLst>
          </p:nvPr>
        </p:nvGraphicFramePr>
        <p:xfrm>
          <a:off x="1337406" y="2845472"/>
          <a:ext cx="6469188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122">
                  <a:extLst>
                    <a:ext uri="{9D8B030D-6E8A-4147-A177-3AD203B41FA5}">
                      <a16:colId xmlns:a16="http://schemas.microsoft.com/office/drawing/2014/main" val="2518170584"/>
                    </a:ext>
                  </a:extLst>
                </a:gridCol>
                <a:gridCol w="5321066">
                  <a:extLst>
                    <a:ext uri="{9D8B030D-6E8A-4147-A177-3AD203B41FA5}">
                      <a16:colId xmlns:a16="http://schemas.microsoft.com/office/drawing/2014/main" val="14357732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98059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8838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15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0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420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bar model which correctly represents the calculation below.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 x 6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1" name="Table 23">
            <a:extLst>
              <a:ext uri="{FF2B5EF4-FFF2-40B4-BE49-F238E27FC236}">
                <a16:creationId xmlns:a16="http://schemas.microsoft.com/office/drawing/2014/main" id="{C30B7526-3534-44FC-B4E8-70C46FD6C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91545"/>
              </p:ext>
            </p:extLst>
          </p:nvPr>
        </p:nvGraphicFramePr>
        <p:xfrm>
          <a:off x="1337406" y="2845472"/>
          <a:ext cx="6469188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122">
                  <a:extLst>
                    <a:ext uri="{9D8B030D-6E8A-4147-A177-3AD203B41FA5}">
                      <a16:colId xmlns:a16="http://schemas.microsoft.com/office/drawing/2014/main" val="2518170584"/>
                    </a:ext>
                  </a:extLst>
                </a:gridCol>
                <a:gridCol w="5321066">
                  <a:extLst>
                    <a:ext uri="{9D8B030D-6E8A-4147-A177-3AD203B41FA5}">
                      <a16:colId xmlns:a16="http://schemas.microsoft.com/office/drawing/2014/main" val="143577325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5898059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8838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15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05389"/>
                  </a:ext>
                </a:extLst>
              </a:tr>
            </a:tbl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38D2B8-AB63-45C6-A054-0BB910A96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89000"/>
              </p:ext>
            </p:extLst>
          </p:nvPr>
        </p:nvGraphicFramePr>
        <p:xfrm>
          <a:off x="2039126" y="2538473"/>
          <a:ext cx="4904378" cy="1284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0626">
                  <a:extLst>
                    <a:ext uri="{9D8B030D-6E8A-4147-A177-3AD203B41FA5}">
                      <a16:colId xmlns:a16="http://schemas.microsoft.com/office/drawing/2014/main" val="1827934196"/>
                    </a:ext>
                  </a:extLst>
                </a:gridCol>
                <a:gridCol w="700624">
                  <a:extLst>
                    <a:ext uri="{9D8B030D-6E8A-4147-A177-3AD203B41FA5}">
                      <a16:colId xmlns:a16="http://schemas.microsoft.com/office/drawing/2014/main" val="1632017630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813933079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3008830660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26936183"/>
                    </a:ext>
                  </a:extLst>
                </a:gridCol>
                <a:gridCol w="700624">
                  <a:extLst>
                    <a:ext uri="{9D8B030D-6E8A-4147-A177-3AD203B41FA5}">
                      <a16:colId xmlns:a16="http://schemas.microsoft.com/office/drawing/2014/main" val="2905162999"/>
                    </a:ext>
                  </a:extLst>
                </a:gridCol>
                <a:gridCol w="700626">
                  <a:extLst>
                    <a:ext uri="{9D8B030D-6E8A-4147-A177-3AD203B41FA5}">
                      <a16:colId xmlns:a16="http://schemas.microsoft.com/office/drawing/2014/main" val="4156516024"/>
                    </a:ext>
                  </a:extLst>
                </a:gridCol>
              </a:tblGrid>
              <a:tr h="642453">
                <a:tc gridSpan="7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86372"/>
                  </a:ext>
                </a:extLst>
              </a:tr>
              <a:tr h="64245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277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C268C-9A32-4A95-B490-EEA44FF59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60852"/>
              </p:ext>
            </p:extLst>
          </p:nvPr>
        </p:nvGraphicFramePr>
        <p:xfrm>
          <a:off x="2040279" y="4142896"/>
          <a:ext cx="4902072" cy="1284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759">
                  <a:extLst>
                    <a:ext uri="{9D8B030D-6E8A-4147-A177-3AD203B41FA5}">
                      <a16:colId xmlns:a16="http://schemas.microsoft.com/office/drawing/2014/main" val="3292506915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2669342622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2712092872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4244042771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3673955921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1458334554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3444640674"/>
                    </a:ext>
                  </a:extLst>
                </a:gridCol>
                <a:gridCol w="612759">
                  <a:extLst>
                    <a:ext uri="{9D8B030D-6E8A-4147-A177-3AD203B41FA5}">
                      <a16:colId xmlns:a16="http://schemas.microsoft.com/office/drawing/2014/main" val="2098487063"/>
                    </a:ext>
                  </a:extLst>
                </a:gridCol>
              </a:tblGrid>
              <a:tr h="642453">
                <a:tc gridSpan="8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03735"/>
                  </a:ext>
                </a:extLst>
              </a:tr>
              <a:tr h="64245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58413" marR="158413" marT="79206" marB="79206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22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45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82B2BA-AB0A-4D2C-A53D-F48E26DCB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83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BACE26-60CE-457B-8DEE-67D12A992C3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has 18 coins. He shares them equally between 6 jars.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will be in each jar?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coins in the jars below to show this.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calculation to show your answer.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1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5390EE5-B04B-4761-9352-18FA8CC4F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830"/>
            <a:ext cx="8913124" cy="63221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F461118-D053-4556-8858-938A899B1F5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George has 18 coins. He shares them equally between 6 jars.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will be in each jar?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coins in the jars below to show this.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calculation to show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18 ÷ 6 = 3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52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0f0ae0ff-29c4-4766-b250-c1a9bee8d430"/>
    <ds:schemaRef ds:uri="86144f90-c7b6-48d0-aae5-f5e9e48cc3df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3CE361-A139-4BDE-B88B-27A6CF058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1848</TotalTime>
  <Words>697</Words>
  <Application>Microsoft Office PowerPoint</Application>
  <PresentationFormat>On-screen Show (4:3)</PresentationFormat>
  <Paragraphs>405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Y4-5 Autumn Block 3 Step 1 PowerPoint Presentation</dc:title>
  <dc:subject/>
  <dc:creator>Ashleigh Sobol</dc:creator>
  <cp:keywords/>
  <dc:description/>
  <cp:lastModifiedBy>Duncan Nelson</cp:lastModifiedBy>
  <cp:revision>52</cp:revision>
  <dcterms:created xsi:type="dcterms:W3CDTF">2018-03-17T10:08:43Z</dcterms:created>
  <dcterms:modified xsi:type="dcterms:W3CDTF">2021-03-11T15:58:07Z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