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5" r:id="rId4"/>
    <p:sldId id="276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 Maths			</a:t>
            </a:r>
            <a:r>
              <a:rPr lang="en-GB" dirty="0" smtClean="0"/>
              <a:t>10</a:t>
            </a:r>
            <a:r>
              <a:rPr lang="en-GB" dirty="0" smtClean="0"/>
              <a:t>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compare and classify 2D shapes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21" y="162930"/>
            <a:ext cx="4638358" cy="658534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3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007" y="274638"/>
            <a:ext cx="4921995" cy="640048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03" y="274638"/>
            <a:ext cx="4639793" cy="64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4508234" cy="636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72" y="274638"/>
            <a:ext cx="4617720" cy="635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282186"/>
            <a:ext cx="4617720" cy="636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9" y="566928"/>
            <a:ext cx="8498082" cy="59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16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9" y="566928"/>
            <a:ext cx="8498082" cy="5980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245973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Polygon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54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9" y="566928"/>
            <a:ext cx="8498082" cy="5980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245973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Polygon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7936" y="2321236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 a polygon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9" y="566928"/>
            <a:ext cx="8498082" cy="5980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245973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Polygon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7936" y="2321236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 a polygon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888" y="3654552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Right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5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570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>
                <a:solidFill>
                  <a:srgbClr val="7030A0"/>
                </a:solidFill>
              </a:rPr>
              <a:t>What is the difference between a 2D and a 3D shape?</a:t>
            </a:r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19" t="18705" r="18705" b="7760"/>
          <a:stretch/>
        </p:blipFill>
        <p:spPr>
          <a:xfrm>
            <a:off x="4715129" y="1874520"/>
            <a:ext cx="3852799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7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9" y="566928"/>
            <a:ext cx="8498082" cy="5980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245973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Polygon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7936" y="2321236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 a polygon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888" y="3654552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Right angles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888" y="4890357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right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6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59" y="566928"/>
            <a:ext cx="8498082" cy="5980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392" y="2459736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Polygon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7936" y="2321236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 a polygon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7888" y="3654552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Right angles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888" y="4890357"/>
            <a:ext cx="105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 right angles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92" y="3507839"/>
            <a:ext cx="320589" cy="939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200" y="4966593"/>
            <a:ext cx="621031" cy="635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136" y="4838964"/>
            <a:ext cx="637895" cy="574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222" y="3654552"/>
            <a:ext cx="547236" cy="541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8222" y="4718968"/>
            <a:ext cx="632287" cy="565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222" y="5294269"/>
            <a:ext cx="620850" cy="6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6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12" y="386499"/>
            <a:ext cx="8731259" cy="62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1304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2D shapes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These shapes have </a:t>
            </a:r>
            <a:r>
              <a:rPr lang="en-GB" b="1" dirty="0" smtClean="0"/>
              <a:t>2</a:t>
            </a:r>
            <a:r>
              <a:rPr lang="en-GB" dirty="0" smtClean="0"/>
              <a:t> dimensions</a:t>
            </a:r>
          </a:p>
          <a:p>
            <a:pPr marL="0" indent="0">
              <a:buNone/>
            </a:pPr>
            <a:r>
              <a:rPr lang="en-GB" dirty="0" smtClean="0"/>
              <a:t>They are called </a:t>
            </a:r>
            <a:r>
              <a:rPr lang="en-GB" b="1" dirty="0" smtClean="0"/>
              <a:t>flat</a:t>
            </a:r>
            <a:r>
              <a:rPr lang="en-GB" dirty="0" smtClean="0"/>
              <a:t> shapes</a:t>
            </a:r>
          </a:p>
          <a:p>
            <a:pPr marL="0" indent="0">
              <a:buNone/>
            </a:pPr>
            <a:r>
              <a:rPr lang="en-GB" dirty="0" smtClean="0"/>
              <a:t>They are drawings that can’t be picked 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943"/>
          <a:stretch/>
        </p:blipFill>
        <p:spPr>
          <a:xfrm>
            <a:off x="6720840" y="1600200"/>
            <a:ext cx="1893142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1304" cy="4525963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3</a:t>
            </a:r>
            <a:r>
              <a:rPr lang="en-GB" u="sng" dirty="0" smtClean="0"/>
              <a:t>D shapes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 smtClean="0"/>
              <a:t>These shapes have </a:t>
            </a:r>
            <a:r>
              <a:rPr lang="en-GB" b="1" dirty="0" smtClean="0"/>
              <a:t>3</a:t>
            </a:r>
            <a:r>
              <a:rPr lang="en-GB" dirty="0" smtClean="0"/>
              <a:t> dimensions</a:t>
            </a:r>
          </a:p>
          <a:p>
            <a:pPr marL="0" indent="0">
              <a:buNone/>
            </a:pPr>
            <a:r>
              <a:rPr lang="en-GB" dirty="0" smtClean="0"/>
              <a:t>They are called </a:t>
            </a:r>
            <a:r>
              <a:rPr lang="en-GB" b="1" dirty="0" smtClean="0"/>
              <a:t>solid</a:t>
            </a:r>
            <a:r>
              <a:rPr lang="en-GB" dirty="0" smtClean="0"/>
              <a:t> shapes</a:t>
            </a:r>
          </a:p>
          <a:p>
            <a:pPr marL="0" indent="0">
              <a:buNone/>
            </a:pPr>
            <a:r>
              <a:rPr lang="en-GB" dirty="0" smtClean="0"/>
              <a:t>They can be picked up</a:t>
            </a:r>
          </a:p>
          <a:p>
            <a:pPr marL="0" indent="0">
              <a:buNone/>
            </a:pPr>
            <a:r>
              <a:rPr lang="en-GB" dirty="0" smtClean="0"/>
              <a:t>These can be shown as drawings, using a 3D image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659"/>
          <a:stretch/>
        </p:blipFill>
        <p:spPr>
          <a:xfrm>
            <a:off x="6748439" y="1600200"/>
            <a:ext cx="1865543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9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is a polygon?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the shapes below, which ones are polygons?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87" y="2986798"/>
            <a:ext cx="7660674" cy="36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8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is a polygon?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the shapes below, which ones are polygons?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87" y="2986798"/>
            <a:ext cx="7660674" cy="3645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6936" y="5554075"/>
            <a:ext cx="76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2488" y="2698087"/>
            <a:ext cx="76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3980" y="2710886"/>
            <a:ext cx="76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0984" y="2741973"/>
            <a:ext cx="76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232" y="5597961"/>
            <a:ext cx="76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3888" y="5647005"/>
            <a:ext cx="76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8784" y="5588817"/>
            <a:ext cx="768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Names of 2D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List the names of 2D shapes from 3 sides to 10 sides.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many do you know?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6440"/>
            <a:ext cx="5019294" cy="2671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94" y="3037522"/>
            <a:ext cx="42862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6" y="1033272"/>
            <a:ext cx="76104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3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793"/>
            <a:ext cx="4663440" cy="65853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1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9EA5-011B-441D-A7A4-208045224853}"/>
</file>

<file path=customXml/itemProps2.xml><?xml version="1.0" encoding="utf-8"?>
<ds:datastoreItem xmlns:ds="http://schemas.openxmlformats.org/officeDocument/2006/customXml" ds:itemID="{CCB981E9-1DD3-4C8B-94A8-8DB8DAC3E570}"/>
</file>

<file path=customXml/itemProps3.xml><?xml version="1.0" encoding="utf-8"?>
<ds:datastoreItem xmlns:ds="http://schemas.openxmlformats.org/officeDocument/2006/customXml" ds:itemID="{E7EDF261-E35F-4C4B-A8DA-DA214677DE22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161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Year 4 Maths   10.02.2021</vt:lpstr>
      <vt:lpstr>Starter</vt:lpstr>
      <vt:lpstr>PowerPoint Presentation</vt:lpstr>
      <vt:lpstr>PowerPoint Presentation</vt:lpstr>
      <vt:lpstr>What is a polygon?</vt:lpstr>
      <vt:lpstr>What is a polygon?</vt:lpstr>
      <vt:lpstr>Names of 2D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49</cp:revision>
  <dcterms:created xsi:type="dcterms:W3CDTF">2019-07-05T11:02:13Z</dcterms:created>
  <dcterms:modified xsi:type="dcterms:W3CDTF">2021-02-02T14:16:07Z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