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2" r:id="rId2"/>
    <p:sldId id="273" r:id="rId3"/>
    <p:sldId id="274" r:id="rId4"/>
    <p:sldId id="275" r:id="rId5"/>
    <p:sldId id="276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51" autoAdjust="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211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77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56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72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158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5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33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8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47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90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4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55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Year </a:t>
            </a:r>
            <a:r>
              <a:rPr lang="en-GB" dirty="0" smtClean="0"/>
              <a:t>4 &amp; Year 5 </a:t>
            </a:r>
            <a:r>
              <a:rPr lang="en-GB" dirty="0" smtClean="0"/>
              <a:t>Maths			04.02.2021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138901"/>
            <a:ext cx="7886700" cy="335107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5400" dirty="0" smtClean="0"/>
              <a:t>PROBLEM SOLVING DAY!</a:t>
            </a:r>
            <a:endParaRPr lang="en-US" sz="5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0125" y="3320198"/>
            <a:ext cx="5143749" cy="321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199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r="25507" b="72415"/>
          <a:stretch/>
        </p:blipFill>
        <p:spPr>
          <a:xfrm>
            <a:off x="0" y="393701"/>
            <a:ext cx="6130456" cy="102163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24187" t="27583"/>
          <a:stretch/>
        </p:blipFill>
        <p:spPr>
          <a:xfrm>
            <a:off x="457199" y="1995777"/>
            <a:ext cx="8249543" cy="3546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6798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r="25507" b="72415"/>
          <a:stretch/>
        </p:blipFill>
        <p:spPr>
          <a:xfrm>
            <a:off x="0" y="393701"/>
            <a:ext cx="6130456" cy="102163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422" y="2502547"/>
            <a:ext cx="7744571" cy="425412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7421" y="1278047"/>
            <a:ext cx="2311463" cy="122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5058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r="25507" b="72415"/>
          <a:stretch/>
        </p:blipFill>
        <p:spPr>
          <a:xfrm>
            <a:off x="0" y="393701"/>
            <a:ext cx="6130456" cy="102163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421" y="1278047"/>
            <a:ext cx="2311463" cy="12245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2467984"/>
            <a:ext cx="7434048" cy="50580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2290" y="2782771"/>
            <a:ext cx="1528659" cy="401826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22766" y="3054905"/>
            <a:ext cx="6772217" cy="347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4419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r="25507" b="72415"/>
          <a:stretch/>
        </p:blipFill>
        <p:spPr>
          <a:xfrm>
            <a:off x="0" y="393701"/>
            <a:ext cx="6130456" cy="102163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859" y="1918252"/>
            <a:ext cx="8229600" cy="4019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7494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CC0C36368B3E43AA8704CB173414C6" ma:contentTypeVersion="10" ma:contentTypeDescription="Create a new document." ma:contentTypeScope="" ma:versionID="b6ec2e0150afea7d5776644d08e447da">
  <xsd:schema xmlns:xsd="http://www.w3.org/2001/XMLSchema" xmlns:xs="http://www.w3.org/2001/XMLSchema" xmlns:p="http://schemas.microsoft.com/office/2006/metadata/properties" xmlns:ns2="810dadb4-62c1-4fd3-aef3-0db6a8571ffe" targetNamespace="http://schemas.microsoft.com/office/2006/metadata/properties" ma:root="true" ma:fieldsID="98d808a8b07e59fd4b86833a1874b376" ns2:_="">
    <xsd:import namespace="810dadb4-62c1-4fd3-aef3-0db6a8571f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0dadb4-62c1-4fd3-aef3-0db6a8571f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E76D3F2-728B-49B3-81A3-BF469E672E0F}"/>
</file>

<file path=customXml/itemProps2.xml><?xml version="1.0" encoding="utf-8"?>
<ds:datastoreItem xmlns:ds="http://schemas.openxmlformats.org/officeDocument/2006/customXml" ds:itemID="{2849BE07-0857-4453-A20F-102AF366B57C}"/>
</file>

<file path=customXml/itemProps3.xml><?xml version="1.0" encoding="utf-8"?>
<ds:datastoreItem xmlns:ds="http://schemas.openxmlformats.org/officeDocument/2006/customXml" ds:itemID="{42AE1ACE-1A10-437E-AB8D-A6FE4B3DB8C6}"/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10</Words>
  <Application>Microsoft Office PowerPoint</Application>
  <PresentationFormat>On-screen Show (4:3)</PresentationFormat>
  <Paragraphs>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Year 4 &amp; Year 5 Maths   04.02.2021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Duncan Nelson</cp:lastModifiedBy>
  <cp:revision>50</cp:revision>
  <dcterms:created xsi:type="dcterms:W3CDTF">2019-07-05T11:02:13Z</dcterms:created>
  <dcterms:modified xsi:type="dcterms:W3CDTF">2021-01-27T19:48:17Z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0x010100A2CC0C36368B3E43AA8704CB173414C6</vt:lpwstr>
  </property>
</Properties>
</file>