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3" r:id="rId12"/>
    <p:sldId id="282" r:id="rId13"/>
    <p:sldId id="284" r:id="rId14"/>
    <p:sldId id="285" r:id="rId15"/>
    <p:sldId id="286" r:id="rId16"/>
    <p:sldId id="287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	02.02.2021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To </a:t>
            </a:r>
            <a:r>
              <a:rPr lang="en-GB" sz="5400" dirty="0" smtClean="0"/>
              <a:t>understand and convert time using different units of measure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9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15 minutes?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99450"/>
            <a:ext cx="3739989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08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9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9:10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15 minutes?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99450"/>
            <a:ext cx="3739989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651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9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9:10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15 minutes?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9:25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99450"/>
            <a:ext cx="3739989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5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35 minutes?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566" y="2199450"/>
            <a:ext cx="3671652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54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10:35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35 minutes?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566" y="2199450"/>
            <a:ext cx="3671652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9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10:35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35 minutes?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11:10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566" y="2199450"/>
            <a:ext cx="3671652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47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50142"/>
          <a:stretch/>
        </p:blipFill>
        <p:spPr>
          <a:xfrm>
            <a:off x="162278" y="933006"/>
            <a:ext cx="2945869" cy="4212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851" y="2206168"/>
            <a:ext cx="2935349" cy="42126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49291"/>
          <a:stretch/>
        </p:blipFill>
        <p:spPr>
          <a:xfrm>
            <a:off x="3108147" y="1501007"/>
            <a:ext cx="2996184" cy="421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63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Extension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854" y="1517958"/>
            <a:ext cx="7470291" cy="512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54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many hours in a day?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8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seconds = 1 minute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many hours in a day?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41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seconds = 1 minute</a:t>
            </a:r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minutes = 1 hour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many hours in a day?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seconds = 1 minute</a:t>
            </a:r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minutes = 1 hour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many hours in a day</a:t>
            </a:r>
            <a:r>
              <a:rPr lang="en-GB" dirty="0" smtClean="0"/>
              <a:t>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24 hours = 1 day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7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86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677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86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1 hr = 60 </a:t>
            </a:r>
            <a:r>
              <a:rPr lang="en-GB" i="1" dirty="0" err="1" smtClean="0">
                <a:solidFill>
                  <a:srgbClr val="FF0000"/>
                </a:solidFill>
              </a:rPr>
              <a:t>mins</a:t>
            </a:r>
            <a:endParaRPr lang="en-GB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120 minutes </a:t>
            </a:r>
            <a:r>
              <a:rPr lang="en-GB" dirty="0" smtClean="0">
                <a:solidFill>
                  <a:srgbClr val="FF0000"/>
                </a:solidFill>
              </a:rPr>
              <a:t>in two hours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19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86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1 hr = 60 </a:t>
            </a:r>
            <a:r>
              <a:rPr lang="en-GB" i="1" dirty="0" err="1" smtClean="0">
                <a:solidFill>
                  <a:srgbClr val="FF0000"/>
                </a:solidFill>
              </a:rPr>
              <a:t>mins</a:t>
            </a:r>
            <a:endParaRPr lang="en-GB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120 minutes </a:t>
            </a:r>
            <a:r>
              <a:rPr lang="en-GB" dirty="0" smtClean="0">
                <a:solidFill>
                  <a:srgbClr val="FF0000"/>
                </a:solidFill>
              </a:rPr>
              <a:t>in two hours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60 secs = 1 min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180 seconds in three minutes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497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03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1 hr = 60 </a:t>
            </a:r>
            <a:r>
              <a:rPr lang="en-GB" i="1" dirty="0" err="1" smtClean="0">
                <a:solidFill>
                  <a:srgbClr val="FF0000"/>
                </a:solidFill>
              </a:rPr>
              <a:t>mins</a:t>
            </a:r>
            <a:endParaRPr lang="en-GB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120 minutes </a:t>
            </a:r>
            <a:r>
              <a:rPr lang="en-GB" dirty="0" smtClean="0">
                <a:solidFill>
                  <a:srgbClr val="FF0000"/>
                </a:solidFill>
              </a:rPr>
              <a:t>in two hours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60 secs = 1 min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180 seconds in three minutes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24 hrs = 1 day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96 hours </a:t>
            </a:r>
            <a:r>
              <a:rPr lang="en-GB" dirty="0" smtClean="0">
                <a:solidFill>
                  <a:srgbClr val="FF0000"/>
                </a:solidFill>
              </a:rPr>
              <a:t>in four days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9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3D390F-FA60-4E00-A82F-FEB40D11CFFD}"/>
</file>

<file path=customXml/itemProps2.xml><?xml version="1.0" encoding="utf-8"?>
<ds:datastoreItem xmlns:ds="http://schemas.openxmlformats.org/officeDocument/2006/customXml" ds:itemID="{17B954C2-1246-4441-847C-008A2AA29EE8}"/>
</file>

<file path=customXml/itemProps3.xml><?xml version="1.0" encoding="utf-8"?>
<ds:datastoreItem xmlns:ds="http://schemas.openxmlformats.org/officeDocument/2006/customXml" ds:itemID="{32E6E782-D77C-428F-9B49-BC9663160EA7}"/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437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Year 4 Maths   02.02.2021</vt:lpstr>
      <vt:lpstr>Starter</vt:lpstr>
      <vt:lpstr>Starter</vt:lpstr>
      <vt:lpstr>Starter</vt:lpstr>
      <vt:lpstr>Starter</vt:lpstr>
      <vt:lpstr>Question Time</vt:lpstr>
      <vt:lpstr>Question Time</vt:lpstr>
      <vt:lpstr>Question Time</vt:lpstr>
      <vt:lpstr>Question Time</vt:lpstr>
      <vt:lpstr>Analogue clocks</vt:lpstr>
      <vt:lpstr>Analogue clocks</vt:lpstr>
      <vt:lpstr>Analogue clocks</vt:lpstr>
      <vt:lpstr>Analogue clocks</vt:lpstr>
      <vt:lpstr>Analogue clocks</vt:lpstr>
      <vt:lpstr>Analogue clocks</vt:lpstr>
      <vt:lpstr>PowerPoint Presentation</vt:lpstr>
      <vt:lpstr>Extension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48</cp:revision>
  <dcterms:created xsi:type="dcterms:W3CDTF">2019-07-05T11:02:13Z</dcterms:created>
  <dcterms:modified xsi:type="dcterms:W3CDTF">2021-01-27T19:45:43Z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