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3" r:id="rId3"/>
    <p:sldId id="264" r:id="rId4"/>
    <p:sldId id="273" r:id="rId5"/>
    <p:sldId id="266" r:id="rId6"/>
    <p:sldId id="267" r:id="rId7"/>
    <p:sldId id="26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pmarks.co.uk/time/teaching-cloc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01.02.2021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read and write time on an analogue and digital clock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892410"/>
            <a:ext cx="7480687" cy="44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8" y="2107281"/>
            <a:ext cx="1375098" cy="4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970431"/>
            <a:ext cx="658468" cy="5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an analogue and digital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5710" t="26508" r="14487" b="13521"/>
          <a:stretch/>
        </p:blipFill>
        <p:spPr>
          <a:xfrm>
            <a:off x="791155" y="1483236"/>
            <a:ext cx="7613374" cy="5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944283"/>
            <a:ext cx="8029574" cy="56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EF6E38-49FB-4E18-90D7-566CC3A09057}"/>
</file>

<file path=customXml/itemProps2.xml><?xml version="1.0" encoding="utf-8"?>
<ds:datastoreItem xmlns:ds="http://schemas.openxmlformats.org/officeDocument/2006/customXml" ds:itemID="{A57BDE3E-69FD-4D53-A4D2-8E174907E765}"/>
</file>

<file path=customXml/itemProps3.xml><?xml version="1.0" encoding="utf-8"?>
<ds:datastoreItem xmlns:ds="http://schemas.openxmlformats.org/officeDocument/2006/customXml" ds:itemID="{93300144-32E9-4188-9507-1BB05AF6A403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Year 4 Maths   01.02.2021</vt:lpstr>
      <vt:lpstr>PowerPoint Presentation</vt:lpstr>
      <vt:lpstr>PowerPoint Presentation</vt:lpstr>
      <vt:lpstr>Using an analogue and digital clock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41</cp:revision>
  <dcterms:created xsi:type="dcterms:W3CDTF">2019-07-05T11:02:13Z</dcterms:created>
  <dcterms:modified xsi:type="dcterms:W3CDTF">2021-01-27T19:08:36Z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