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50" d="100"/>
          <a:sy n="50" d="100"/>
        </p:scale>
        <p:origin x="1949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02.03.21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Explanation Texts 2</a:t>
            </a:r>
            <a:r>
              <a:rPr lang="en-GB" baseline="30000" dirty="0" smtClean="0"/>
              <a:t>nd</a:t>
            </a:r>
            <a:r>
              <a:rPr lang="en-GB" dirty="0" smtClean="0"/>
              <a:t> March,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4" y="194848"/>
            <a:ext cx="9239250" cy="6448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9739" y="1838739"/>
            <a:ext cx="1808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Explain how toast is made using a step-by-step process.</a:t>
            </a:r>
          </a:p>
          <a:p>
            <a:endParaRPr lang="en-GB" dirty="0"/>
          </a:p>
          <a:p>
            <a:r>
              <a:rPr lang="en-GB" dirty="0" smtClean="0"/>
              <a:t>Step 1: 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" y="272845"/>
            <a:ext cx="4363278" cy="6413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7738" y="576469"/>
            <a:ext cx="590318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Independent work:</a:t>
            </a:r>
          </a:p>
          <a:p>
            <a:endParaRPr lang="en-GB" sz="2400" b="1" dirty="0" smtClean="0"/>
          </a:p>
          <a:p>
            <a:r>
              <a:rPr lang="en-GB" b="1" dirty="0" smtClean="0"/>
              <a:t>Year 4</a:t>
            </a:r>
            <a:r>
              <a:rPr lang="en-GB" b="1" dirty="0"/>
              <a:t>: </a:t>
            </a:r>
            <a:r>
              <a:rPr lang="en-GB" dirty="0"/>
              <a:t>Pupils to identify the key steps in the process shown in the picture. </a:t>
            </a:r>
            <a:endParaRPr lang="en-GB" dirty="0" smtClean="0"/>
          </a:p>
          <a:p>
            <a:endParaRPr lang="en-GB" sz="2400" b="1" dirty="0"/>
          </a:p>
          <a:p>
            <a:r>
              <a:rPr lang="en-GB" b="1" dirty="0" smtClean="0"/>
              <a:t>Year 5</a:t>
            </a:r>
            <a:r>
              <a:rPr lang="en-GB" b="1" dirty="0"/>
              <a:t>: </a:t>
            </a:r>
            <a:r>
              <a:rPr lang="en-GB" dirty="0"/>
              <a:t>As above but pupils </a:t>
            </a:r>
            <a:r>
              <a:rPr lang="en-GB" b="1" dirty="0"/>
              <a:t>also</a:t>
            </a:r>
            <a:r>
              <a:rPr lang="en-GB" dirty="0"/>
              <a:t> to include an initial </a:t>
            </a:r>
            <a:r>
              <a:rPr lang="en-GB" dirty="0" smtClean="0"/>
              <a:t>introduction </a:t>
            </a:r>
            <a:r>
              <a:rPr lang="en-GB" dirty="0"/>
              <a:t>to </a:t>
            </a:r>
            <a:r>
              <a:rPr lang="en-GB" dirty="0" smtClean="0"/>
              <a:t>explain what the process is about and a final statement to finish off. Additional information in note form.</a:t>
            </a:r>
            <a:endParaRPr lang="en-GB" sz="2400" b="1" dirty="0" smtClean="0"/>
          </a:p>
          <a:p>
            <a:endParaRPr lang="en-GB" sz="2800" b="1" dirty="0" smtClean="0"/>
          </a:p>
          <a:p>
            <a:r>
              <a:rPr lang="en-GB" b="1" dirty="0" smtClean="0"/>
              <a:t>Year 6: </a:t>
            </a:r>
            <a:r>
              <a:rPr lang="en-GB" dirty="0" smtClean="0"/>
              <a:t>As </a:t>
            </a:r>
            <a:r>
              <a:rPr lang="en-GB" dirty="0"/>
              <a:t>for Y5 but pupils must </a:t>
            </a:r>
            <a:r>
              <a:rPr lang="en-GB" b="1" dirty="0"/>
              <a:t>also</a:t>
            </a:r>
            <a:r>
              <a:rPr lang="en-GB" dirty="0"/>
              <a:t> include a ‘topic’ sentence that explains what is happening at each stage of the process with any additional details added as sentences. Working in their book</a:t>
            </a:r>
            <a:r>
              <a:rPr lang="en-GB" dirty="0" smtClean="0"/>
              <a:t>. </a:t>
            </a:r>
          </a:p>
          <a:p>
            <a:endParaRPr lang="en-GB" sz="2800" b="1" dirty="0"/>
          </a:p>
          <a:p>
            <a:r>
              <a:rPr lang="en-GB" b="1" dirty="0"/>
              <a:t>Extension: </a:t>
            </a:r>
            <a:r>
              <a:rPr lang="en-GB" dirty="0"/>
              <a:t>Use the appropriate type of conjunction to link your steps together</a:t>
            </a:r>
            <a:r>
              <a:rPr lang="en-GB" dirty="0" smtClean="0"/>
              <a:t>. What type of conjunction will we need?</a:t>
            </a:r>
            <a:endParaRPr lang="en-GB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358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592889" cy="5582322"/>
          </a:xfrm>
        </p:spPr>
        <p:txBody>
          <a:bodyPr/>
          <a:lstStyle/>
          <a:p>
            <a:r>
              <a:rPr lang="en-GB" b="1" dirty="0" smtClean="0"/>
              <a:t>Plenary:</a:t>
            </a:r>
            <a:br>
              <a:rPr lang="en-GB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dirty="0"/>
              <a:t>We will review the step-by-step process at the beginning of </a:t>
            </a:r>
            <a:r>
              <a:rPr lang="en-GB" dirty="0" smtClean="0"/>
              <a:t>tomorrow’s lesson. Please </a:t>
            </a:r>
            <a:r>
              <a:rPr lang="en-GB" dirty="0"/>
              <a:t>make sure you have your </a:t>
            </a:r>
            <a:r>
              <a:rPr lang="en-GB" dirty="0" smtClean="0"/>
              <a:t>book or sheet with </a:t>
            </a:r>
            <a:r>
              <a:rPr lang="en-GB" dirty="0"/>
              <a:t>you</a:t>
            </a:r>
            <a:r>
              <a:rPr lang="en-GB" smtClean="0"/>
              <a:t>.</a:t>
            </a:r>
            <a:r>
              <a:rPr lang="en-GB"/>
              <a:t> 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1767840"/>
            <a:ext cx="46322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93" y="2216426"/>
            <a:ext cx="9386302" cy="1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0" y="223009"/>
            <a:ext cx="84867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5" y="173313"/>
            <a:ext cx="85534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57" y="813925"/>
            <a:ext cx="7346435" cy="57311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204662" y="423949"/>
            <a:ext cx="1022465" cy="5237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880769" y="1504603"/>
            <a:ext cx="1069565" cy="2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26327" y="656706"/>
            <a:ext cx="814647" cy="332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999918" y="3726872"/>
            <a:ext cx="1069565" cy="2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71600" y="4048298"/>
            <a:ext cx="1047403" cy="149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554480" y="5292437"/>
            <a:ext cx="2441171" cy="493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49199" y="5985164"/>
            <a:ext cx="3150517" cy="16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418608" y="1014153"/>
            <a:ext cx="1028701" cy="2992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328289" y="1881990"/>
            <a:ext cx="939338" cy="149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726178"/>
            <a:ext cx="10101470" cy="56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3" y="270077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4" y="277064"/>
            <a:ext cx="7921488" cy="63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4" y="402794"/>
            <a:ext cx="8090452" cy="6025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9470" y="3448880"/>
            <a:ext cx="1470991" cy="32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140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English 02.03.21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Plenary:  We will review the step-by-step process at the beginning of tomorrow’s lesson. Please make sure you have your book or sheet with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02.03.21</dc:title>
  <dc:creator>Katy Duncan</dc:creator>
  <cp:lastModifiedBy>Katy Duncan</cp:lastModifiedBy>
  <cp:revision>11</cp:revision>
  <dcterms:created xsi:type="dcterms:W3CDTF">2021-02-26T00:00:06Z</dcterms:created>
  <dcterms:modified xsi:type="dcterms:W3CDTF">2021-02-26T02:32:49Z</dcterms:modified>
</cp:coreProperties>
</file>