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01" r:id="rId5"/>
    <p:sldId id="395" r:id="rId6"/>
    <p:sldId id="417" r:id="rId7"/>
    <p:sldId id="425" r:id="rId8"/>
    <p:sldId id="426" r:id="rId9"/>
    <p:sldId id="423" r:id="rId10"/>
    <p:sldId id="410" r:id="rId11"/>
    <p:sldId id="365" r:id="rId12"/>
    <p:sldId id="376" r:id="rId13"/>
    <p:sldId id="367" r:id="rId14"/>
    <p:sldId id="394" r:id="rId15"/>
    <p:sldId id="402" r:id="rId16"/>
    <p:sldId id="419" r:id="rId17"/>
    <p:sldId id="420" r:id="rId18"/>
    <p:sldId id="421" r:id="rId19"/>
    <p:sldId id="405" r:id="rId20"/>
    <p:sldId id="408" r:id="rId21"/>
    <p:sldId id="422"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B8F5EE-B6AB-4E2E-9467-1A93D75090ED}" v="43" dt="2019-05-17T09:01:50.9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62" autoAdjust="0"/>
    <p:restoredTop sz="94660"/>
  </p:normalViewPr>
  <p:slideViewPr>
    <p:cSldViewPr snapToGrid="0">
      <p:cViewPr varScale="1">
        <p:scale>
          <a:sx n="122" d="100"/>
          <a:sy n="122" d="100"/>
        </p:scale>
        <p:origin x="123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Walker" userId="ea9b7a16-6533-4bfc-968f-2b771b65ab59" providerId="ADAL" clId="{9FB8F5EE-B6AB-4E2E-9467-1A93D75090ED}"/>
    <pc:docChg chg="undo custSel addSld delSld modSld sldOrd">
      <pc:chgData name="Claire Walker" userId="ea9b7a16-6533-4bfc-968f-2b771b65ab59" providerId="ADAL" clId="{9FB8F5EE-B6AB-4E2E-9467-1A93D75090ED}" dt="2019-05-17T09:01:52.970" v="382" actId="2696"/>
      <pc:docMkLst>
        <pc:docMk/>
      </pc:docMkLst>
      <pc:sldChg chg="modSp del">
        <pc:chgData name="Claire Walker" userId="ea9b7a16-6533-4bfc-968f-2b771b65ab59" providerId="ADAL" clId="{9FB8F5EE-B6AB-4E2E-9467-1A93D75090ED}" dt="2019-05-17T08:50:39.093" v="278" actId="2696"/>
        <pc:sldMkLst>
          <pc:docMk/>
          <pc:sldMk cId="844224983" sldId="397"/>
        </pc:sldMkLst>
        <pc:spChg chg="mod">
          <ac:chgData name="Claire Walker" userId="ea9b7a16-6533-4bfc-968f-2b771b65ab59" providerId="ADAL" clId="{9FB8F5EE-B6AB-4E2E-9467-1A93D75090ED}" dt="2019-05-17T08:42:48.544" v="1" actId="1076"/>
          <ac:spMkLst>
            <pc:docMk/>
            <pc:sldMk cId="844224983" sldId="397"/>
            <ac:spMk id="24" creationId="{EC17B4E7-0826-495F-8290-C5E7A5599753}"/>
          </ac:spMkLst>
        </pc:spChg>
      </pc:sldChg>
      <pc:sldChg chg="addSp delSp modSp del ord">
        <pc:chgData name="Claire Walker" userId="ea9b7a16-6533-4bfc-968f-2b771b65ab59" providerId="ADAL" clId="{9FB8F5EE-B6AB-4E2E-9467-1A93D75090ED}" dt="2019-05-17T09:00:46.503" v="357" actId="2696"/>
        <pc:sldMkLst>
          <pc:docMk/>
          <pc:sldMk cId="4178923668" sldId="409"/>
        </pc:sldMkLst>
        <pc:spChg chg="mod">
          <ac:chgData name="Claire Walker" userId="ea9b7a16-6533-4bfc-968f-2b771b65ab59" providerId="ADAL" clId="{9FB8F5EE-B6AB-4E2E-9467-1A93D75090ED}" dt="2019-05-17T08:48:58.998" v="223" actId="404"/>
          <ac:spMkLst>
            <pc:docMk/>
            <pc:sldMk cId="4178923668" sldId="409"/>
            <ac:spMk id="19" creationId="{5252A847-DE45-4FA3-A1F8-EEBEB845FF8E}"/>
          </ac:spMkLst>
        </pc:spChg>
        <pc:graphicFrameChg chg="mod modGraphic">
          <ac:chgData name="Claire Walker" userId="ea9b7a16-6533-4bfc-968f-2b771b65ab59" providerId="ADAL" clId="{9FB8F5EE-B6AB-4E2E-9467-1A93D75090ED}" dt="2019-05-17T08:48:53.655" v="207" actId="14100"/>
          <ac:graphicFrameMkLst>
            <pc:docMk/>
            <pc:sldMk cId="4178923668" sldId="409"/>
            <ac:graphicFrameMk id="10" creationId="{6C7E6CF4-5BB7-47DC-9E42-11C1878F98BB}"/>
          </ac:graphicFrameMkLst>
        </pc:graphicFrameChg>
        <pc:picChg chg="add del mod">
          <ac:chgData name="Claire Walker" userId="ea9b7a16-6533-4bfc-968f-2b771b65ab59" providerId="ADAL" clId="{9FB8F5EE-B6AB-4E2E-9467-1A93D75090ED}" dt="2019-05-17T09:00:24.406" v="347" actId="478"/>
          <ac:picMkLst>
            <pc:docMk/>
            <pc:sldMk cId="4178923668" sldId="409"/>
            <ac:picMk id="3" creationId="{86759A3E-E28D-4CFF-B060-075AAF805FB0}"/>
          </ac:picMkLst>
        </pc:picChg>
        <pc:picChg chg="add del mod modCrop">
          <ac:chgData name="Claire Walker" userId="ea9b7a16-6533-4bfc-968f-2b771b65ab59" providerId="ADAL" clId="{9FB8F5EE-B6AB-4E2E-9467-1A93D75090ED}" dt="2019-05-17T09:00:24.812" v="348" actId="478"/>
          <ac:picMkLst>
            <pc:docMk/>
            <pc:sldMk cId="4178923668" sldId="409"/>
            <ac:picMk id="5" creationId="{49803159-C80A-47D0-AB99-C6A40BE052E9}"/>
          </ac:picMkLst>
        </pc:picChg>
        <pc:picChg chg="add del mod">
          <ac:chgData name="Claire Walker" userId="ea9b7a16-6533-4bfc-968f-2b771b65ab59" providerId="ADAL" clId="{9FB8F5EE-B6AB-4E2E-9467-1A93D75090ED}" dt="2019-05-17T09:00:25.278" v="349" actId="478"/>
          <ac:picMkLst>
            <pc:docMk/>
            <pc:sldMk cId="4178923668" sldId="409"/>
            <ac:picMk id="7" creationId="{8EE125EB-C4AB-4B94-9B30-FC1A16B3ADC1}"/>
          </ac:picMkLst>
        </pc:picChg>
        <pc:picChg chg="add del mod">
          <ac:chgData name="Claire Walker" userId="ea9b7a16-6533-4bfc-968f-2b771b65ab59" providerId="ADAL" clId="{9FB8F5EE-B6AB-4E2E-9467-1A93D75090ED}" dt="2019-05-17T09:00:25.661" v="350" actId="478"/>
          <ac:picMkLst>
            <pc:docMk/>
            <pc:sldMk cId="4178923668" sldId="409"/>
            <ac:picMk id="11" creationId="{61B16C41-6964-4401-BAAC-96E6B89CCC4E}"/>
          </ac:picMkLst>
        </pc:picChg>
        <pc:picChg chg="add del mod">
          <ac:chgData name="Claire Walker" userId="ea9b7a16-6533-4bfc-968f-2b771b65ab59" providerId="ADAL" clId="{9FB8F5EE-B6AB-4E2E-9467-1A93D75090ED}" dt="2019-05-17T09:00:26.031" v="351" actId="478"/>
          <ac:picMkLst>
            <pc:docMk/>
            <pc:sldMk cId="4178923668" sldId="409"/>
            <ac:picMk id="13" creationId="{2C86EEC5-0BD7-4D9E-862C-E0EC1A68C7B6}"/>
          </ac:picMkLst>
        </pc:picChg>
        <pc:picChg chg="add del mod">
          <ac:chgData name="Claire Walker" userId="ea9b7a16-6533-4bfc-968f-2b771b65ab59" providerId="ADAL" clId="{9FB8F5EE-B6AB-4E2E-9467-1A93D75090ED}" dt="2019-05-17T09:00:26.435" v="352" actId="478"/>
          <ac:picMkLst>
            <pc:docMk/>
            <pc:sldMk cId="4178923668" sldId="409"/>
            <ac:picMk id="15" creationId="{BBB1B830-FC3D-4CEE-AE3C-CEBC0658F9E7}"/>
          </ac:picMkLst>
        </pc:picChg>
      </pc:sldChg>
      <pc:sldChg chg="del">
        <pc:chgData name="Claire Walker" userId="ea9b7a16-6533-4bfc-968f-2b771b65ab59" providerId="ADAL" clId="{9FB8F5EE-B6AB-4E2E-9467-1A93D75090ED}" dt="2019-05-17T08:50:41.707" v="279" actId="2696"/>
        <pc:sldMkLst>
          <pc:docMk/>
          <pc:sldMk cId="3633054327" sldId="418"/>
        </pc:sldMkLst>
      </pc:sldChg>
      <pc:sldChg chg="add">
        <pc:chgData name="Claire Walker" userId="ea9b7a16-6533-4bfc-968f-2b771b65ab59" providerId="ADAL" clId="{9FB8F5EE-B6AB-4E2E-9467-1A93D75090ED}" dt="2019-05-17T08:43:22.977" v="4"/>
        <pc:sldMkLst>
          <pc:docMk/>
          <pc:sldMk cId="296990874" sldId="423"/>
        </pc:sldMkLst>
      </pc:sldChg>
      <pc:sldChg chg="add del">
        <pc:chgData name="Claire Walker" userId="ea9b7a16-6533-4bfc-968f-2b771b65ab59" providerId="ADAL" clId="{9FB8F5EE-B6AB-4E2E-9467-1A93D75090ED}" dt="2019-05-17T08:43:18.087" v="3" actId="2696"/>
        <pc:sldMkLst>
          <pc:docMk/>
          <pc:sldMk cId="1060274986" sldId="423"/>
        </pc:sldMkLst>
      </pc:sldChg>
      <pc:sldChg chg="addSp delSp modSp add del">
        <pc:chgData name="Claire Walker" userId="ea9b7a16-6533-4bfc-968f-2b771b65ab59" providerId="ADAL" clId="{9FB8F5EE-B6AB-4E2E-9467-1A93D75090ED}" dt="2019-05-17T09:01:52.970" v="382" actId="2696"/>
        <pc:sldMkLst>
          <pc:docMk/>
          <pc:sldMk cId="1317825759" sldId="424"/>
        </pc:sldMkLst>
        <pc:spChg chg="mod">
          <ac:chgData name="Claire Walker" userId="ea9b7a16-6533-4bfc-968f-2b771b65ab59" providerId="ADAL" clId="{9FB8F5EE-B6AB-4E2E-9467-1A93D75090ED}" dt="2019-05-17T08:50:57.569" v="303" actId="207"/>
          <ac:spMkLst>
            <pc:docMk/>
            <pc:sldMk cId="1317825759" sldId="424"/>
            <ac:spMk id="19" creationId="{5252A847-DE45-4FA3-A1F8-EEBEB845FF8E}"/>
          </ac:spMkLst>
        </pc:spChg>
        <pc:graphicFrameChg chg="del">
          <ac:chgData name="Claire Walker" userId="ea9b7a16-6533-4bfc-968f-2b771b65ab59" providerId="ADAL" clId="{9FB8F5EE-B6AB-4E2E-9467-1A93D75090ED}" dt="2019-05-17T09:01:39.960" v="377" actId="478"/>
          <ac:graphicFrameMkLst>
            <pc:docMk/>
            <pc:sldMk cId="1317825759" sldId="424"/>
            <ac:graphicFrameMk id="10" creationId="{6C7E6CF4-5BB7-47DC-9E42-11C1878F98BB}"/>
          </ac:graphicFrameMkLst>
        </pc:graphicFrameChg>
        <pc:picChg chg="del">
          <ac:chgData name="Claire Walker" userId="ea9b7a16-6533-4bfc-968f-2b771b65ab59" providerId="ADAL" clId="{9FB8F5EE-B6AB-4E2E-9467-1A93D75090ED}" dt="2019-05-17T09:01:42.290" v="378" actId="478"/>
          <ac:picMkLst>
            <pc:docMk/>
            <pc:sldMk cId="1317825759" sldId="424"/>
            <ac:picMk id="3" creationId="{86759A3E-E28D-4CFF-B060-075AAF805FB0}"/>
          </ac:picMkLst>
        </pc:picChg>
        <pc:picChg chg="del">
          <ac:chgData name="Claire Walker" userId="ea9b7a16-6533-4bfc-968f-2b771b65ab59" providerId="ADAL" clId="{9FB8F5EE-B6AB-4E2E-9467-1A93D75090ED}" dt="2019-05-17T09:01:42.290" v="378" actId="478"/>
          <ac:picMkLst>
            <pc:docMk/>
            <pc:sldMk cId="1317825759" sldId="424"/>
            <ac:picMk id="5" creationId="{49803159-C80A-47D0-AB99-C6A40BE052E9}"/>
          </ac:picMkLst>
        </pc:picChg>
        <pc:picChg chg="del">
          <ac:chgData name="Claire Walker" userId="ea9b7a16-6533-4bfc-968f-2b771b65ab59" providerId="ADAL" clId="{9FB8F5EE-B6AB-4E2E-9467-1A93D75090ED}" dt="2019-05-17T09:01:42.290" v="378" actId="478"/>
          <ac:picMkLst>
            <pc:docMk/>
            <pc:sldMk cId="1317825759" sldId="424"/>
            <ac:picMk id="7" creationId="{8EE125EB-C4AB-4B94-9B30-FC1A16B3ADC1}"/>
          </ac:picMkLst>
        </pc:picChg>
        <pc:picChg chg="del">
          <ac:chgData name="Claire Walker" userId="ea9b7a16-6533-4bfc-968f-2b771b65ab59" providerId="ADAL" clId="{9FB8F5EE-B6AB-4E2E-9467-1A93D75090ED}" dt="2019-05-17T09:01:42.290" v="378" actId="478"/>
          <ac:picMkLst>
            <pc:docMk/>
            <pc:sldMk cId="1317825759" sldId="424"/>
            <ac:picMk id="11" creationId="{61B16C41-6964-4401-BAAC-96E6B89CCC4E}"/>
          </ac:picMkLst>
        </pc:picChg>
        <pc:picChg chg="del">
          <ac:chgData name="Claire Walker" userId="ea9b7a16-6533-4bfc-968f-2b771b65ab59" providerId="ADAL" clId="{9FB8F5EE-B6AB-4E2E-9467-1A93D75090ED}" dt="2019-05-17T09:01:42.290" v="378" actId="478"/>
          <ac:picMkLst>
            <pc:docMk/>
            <pc:sldMk cId="1317825759" sldId="424"/>
            <ac:picMk id="13" creationId="{2C86EEC5-0BD7-4D9E-862C-E0EC1A68C7B6}"/>
          </ac:picMkLst>
        </pc:picChg>
        <pc:picChg chg="add del mod">
          <ac:chgData name="Claire Walker" userId="ea9b7a16-6533-4bfc-968f-2b771b65ab59" providerId="ADAL" clId="{9FB8F5EE-B6AB-4E2E-9467-1A93D75090ED}" dt="2019-05-17T09:01:42.290" v="378" actId="478"/>
          <ac:picMkLst>
            <pc:docMk/>
            <pc:sldMk cId="1317825759" sldId="424"/>
            <ac:picMk id="14" creationId="{A729B932-3FBE-4395-877C-1A864A279759}"/>
          </ac:picMkLst>
        </pc:picChg>
        <pc:picChg chg="del">
          <ac:chgData name="Claire Walker" userId="ea9b7a16-6533-4bfc-968f-2b771b65ab59" providerId="ADAL" clId="{9FB8F5EE-B6AB-4E2E-9467-1A93D75090ED}" dt="2019-05-17T09:01:42.290" v="378" actId="478"/>
          <ac:picMkLst>
            <pc:docMk/>
            <pc:sldMk cId="1317825759" sldId="424"/>
            <ac:picMk id="15" creationId="{BBB1B830-FC3D-4CEE-AE3C-CEBC0658F9E7}"/>
          </ac:picMkLst>
        </pc:picChg>
        <pc:picChg chg="add del mod">
          <ac:chgData name="Claire Walker" userId="ea9b7a16-6533-4bfc-968f-2b771b65ab59" providerId="ADAL" clId="{9FB8F5EE-B6AB-4E2E-9467-1A93D75090ED}" dt="2019-05-17T09:01:42.290" v="378" actId="478"/>
          <ac:picMkLst>
            <pc:docMk/>
            <pc:sldMk cId="1317825759" sldId="424"/>
            <ac:picMk id="20" creationId="{C60F1E82-94F7-4B97-B443-94E4AAA9F345}"/>
          </ac:picMkLst>
        </pc:picChg>
        <pc:picChg chg="add del mod">
          <ac:chgData name="Claire Walker" userId="ea9b7a16-6533-4bfc-968f-2b771b65ab59" providerId="ADAL" clId="{9FB8F5EE-B6AB-4E2E-9467-1A93D75090ED}" dt="2019-05-17T09:01:42.290" v="378" actId="478"/>
          <ac:picMkLst>
            <pc:docMk/>
            <pc:sldMk cId="1317825759" sldId="424"/>
            <ac:picMk id="21" creationId="{E5FBFEB8-DED7-48A0-9577-5307F4CA6EC1}"/>
          </ac:picMkLst>
        </pc:picChg>
        <pc:picChg chg="add del mod">
          <ac:chgData name="Claire Walker" userId="ea9b7a16-6533-4bfc-968f-2b771b65ab59" providerId="ADAL" clId="{9FB8F5EE-B6AB-4E2E-9467-1A93D75090ED}" dt="2019-05-17T09:01:42.290" v="378" actId="478"/>
          <ac:picMkLst>
            <pc:docMk/>
            <pc:sldMk cId="1317825759" sldId="424"/>
            <ac:picMk id="22" creationId="{D5DE0501-DD70-47F5-A473-557DB724DBC1}"/>
          </ac:picMkLst>
        </pc:picChg>
        <pc:picChg chg="add del mod">
          <ac:chgData name="Claire Walker" userId="ea9b7a16-6533-4bfc-968f-2b771b65ab59" providerId="ADAL" clId="{9FB8F5EE-B6AB-4E2E-9467-1A93D75090ED}" dt="2019-05-17T09:01:42.290" v="378" actId="478"/>
          <ac:picMkLst>
            <pc:docMk/>
            <pc:sldMk cId="1317825759" sldId="424"/>
            <ac:picMk id="23" creationId="{EFEC7664-4D7D-448E-924C-DF0EC925E2E9}"/>
          </ac:picMkLst>
        </pc:picChg>
        <pc:picChg chg="add del mod">
          <ac:chgData name="Claire Walker" userId="ea9b7a16-6533-4bfc-968f-2b771b65ab59" providerId="ADAL" clId="{9FB8F5EE-B6AB-4E2E-9467-1A93D75090ED}" dt="2019-05-17T09:01:42.290" v="378" actId="478"/>
          <ac:picMkLst>
            <pc:docMk/>
            <pc:sldMk cId="1317825759" sldId="424"/>
            <ac:picMk id="24" creationId="{D3A7EC03-4DC7-4F45-A227-E70788916334}"/>
          </ac:picMkLst>
        </pc:picChg>
        <pc:picChg chg="add del mod">
          <ac:chgData name="Claire Walker" userId="ea9b7a16-6533-4bfc-968f-2b771b65ab59" providerId="ADAL" clId="{9FB8F5EE-B6AB-4E2E-9467-1A93D75090ED}" dt="2019-05-17T09:01:42.290" v="378" actId="478"/>
          <ac:picMkLst>
            <pc:docMk/>
            <pc:sldMk cId="1317825759" sldId="424"/>
            <ac:picMk id="25" creationId="{CB0167B5-17B9-49C4-ABEA-5AAA9A956C18}"/>
          </ac:picMkLst>
        </pc:picChg>
        <pc:picChg chg="add del mod">
          <ac:chgData name="Claire Walker" userId="ea9b7a16-6533-4bfc-968f-2b771b65ab59" providerId="ADAL" clId="{9FB8F5EE-B6AB-4E2E-9467-1A93D75090ED}" dt="2019-05-17T09:01:42.290" v="378" actId="478"/>
          <ac:picMkLst>
            <pc:docMk/>
            <pc:sldMk cId="1317825759" sldId="424"/>
            <ac:picMk id="26" creationId="{D49B46F0-39BF-45A4-B1E0-C18D34BED536}"/>
          </ac:picMkLst>
        </pc:picChg>
      </pc:sldChg>
      <pc:sldChg chg="addSp delSp modSp add">
        <pc:chgData name="Claire Walker" userId="ea9b7a16-6533-4bfc-968f-2b771b65ab59" providerId="ADAL" clId="{9FB8F5EE-B6AB-4E2E-9467-1A93D75090ED}" dt="2019-05-17T09:00:44.407" v="356"/>
        <pc:sldMkLst>
          <pc:docMk/>
          <pc:sldMk cId="3589250246" sldId="425"/>
        </pc:sldMkLst>
        <pc:spChg chg="del mod">
          <ac:chgData name="Claire Walker" userId="ea9b7a16-6533-4bfc-968f-2b771b65ab59" providerId="ADAL" clId="{9FB8F5EE-B6AB-4E2E-9467-1A93D75090ED}" dt="2019-05-17T09:00:14.552" v="339" actId="478"/>
          <ac:spMkLst>
            <pc:docMk/>
            <pc:sldMk cId="3589250246" sldId="425"/>
            <ac:spMk id="19" creationId="{5252A847-DE45-4FA3-A1F8-EEBEB845FF8E}"/>
          </ac:spMkLst>
        </pc:spChg>
        <pc:spChg chg="add mod">
          <ac:chgData name="Claire Walker" userId="ea9b7a16-6533-4bfc-968f-2b771b65ab59" providerId="ADAL" clId="{9FB8F5EE-B6AB-4E2E-9467-1A93D75090ED}" dt="2019-05-17T09:00:40.306" v="355" actId="2085"/>
          <ac:spMkLst>
            <pc:docMk/>
            <pc:sldMk cId="3589250246" sldId="425"/>
            <ac:spMk id="21" creationId="{A5611564-1EF2-4689-BB4B-99A0233C0175}"/>
          </ac:spMkLst>
        </pc:spChg>
        <pc:graphicFrameChg chg="del">
          <ac:chgData name="Claire Walker" userId="ea9b7a16-6533-4bfc-968f-2b771b65ab59" providerId="ADAL" clId="{9FB8F5EE-B6AB-4E2E-9467-1A93D75090ED}" dt="2019-05-17T08:59:48.788" v="325" actId="478"/>
          <ac:graphicFrameMkLst>
            <pc:docMk/>
            <pc:sldMk cId="3589250246" sldId="425"/>
            <ac:graphicFrameMk id="10" creationId="{6C7E6CF4-5BB7-47DC-9E42-11C1878F98BB}"/>
          </ac:graphicFrameMkLst>
        </pc:graphicFrameChg>
        <pc:graphicFrameChg chg="add">
          <ac:chgData name="Claire Walker" userId="ea9b7a16-6533-4bfc-968f-2b771b65ab59" providerId="ADAL" clId="{9FB8F5EE-B6AB-4E2E-9467-1A93D75090ED}" dt="2019-05-17T09:00:44.407" v="356"/>
          <ac:graphicFrameMkLst>
            <pc:docMk/>
            <pc:sldMk cId="3589250246" sldId="425"/>
            <ac:graphicFrameMk id="22" creationId="{1FAE6898-1646-44CF-99DE-4E5F573B01BE}"/>
          </ac:graphicFrameMkLst>
        </pc:graphicFrameChg>
        <pc:picChg chg="add del mod">
          <ac:chgData name="Claire Walker" userId="ea9b7a16-6533-4bfc-968f-2b771b65ab59" providerId="ADAL" clId="{9FB8F5EE-B6AB-4E2E-9467-1A93D75090ED}" dt="2019-05-17T09:00:11.963" v="338"/>
          <ac:picMkLst>
            <pc:docMk/>
            <pc:sldMk cId="3589250246" sldId="425"/>
            <ac:picMk id="2" creationId="{84752DBB-F99F-4E54-9EDA-DD8316A7384F}"/>
          </ac:picMkLst>
        </pc:picChg>
        <pc:picChg chg="del">
          <ac:chgData name="Claire Walker" userId="ea9b7a16-6533-4bfc-968f-2b771b65ab59" providerId="ADAL" clId="{9FB8F5EE-B6AB-4E2E-9467-1A93D75090ED}" dt="2019-05-17T09:00:15.491" v="340" actId="478"/>
          <ac:picMkLst>
            <pc:docMk/>
            <pc:sldMk cId="3589250246" sldId="425"/>
            <ac:picMk id="3" creationId="{86759A3E-E28D-4CFF-B060-075AAF805FB0}"/>
          </ac:picMkLst>
        </pc:picChg>
        <pc:picChg chg="del">
          <ac:chgData name="Claire Walker" userId="ea9b7a16-6533-4bfc-968f-2b771b65ab59" providerId="ADAL" clId="{9FB8F5EE-B6AB-4E2E-9467-1A93D75090ED}" dt="2019-05-17T09:00:15.977" v="341" actId="478"/>
          <ac:picMkLst>
            <pc:docMk/>
            <pc:sldMk cId="3589250246" sldId="425"/>
            <ac:picMk id="5" creationId="{49803159-C80A-47D0-AB99-C6A40BE052E9}"/>
          </ac:picMkLst>
        </pc:picChg>
        <pc:picChg chg="del">
          <ac:chgData name="Claire Walker" userId="ea9b7a16-6533-4bfc-968f-2b771b65ab59" providerId="ADAL" clId="{9FB8F5EE-B6AB-4E2E-9467-1A93D75090ED}" dt="2019-05-17T09:00:16.482" v="342" actId="478"/>
          <ac:picMkLst>
            <pc:docMk/>
            <pc:sldMk cId="3589250246" sldId="425"/>
            <ac:picMk id="7" creationId="{8EE125EB-C4AB-4B94-9B30-FC1A16B3ADC1}"/>
          </ac:picMkLst>
        </pc:picChg>
        <pc:picChg chg="del">
          <ac:chgData name="Claire Walker" userId="ea9b7a16-6533-4bfc-968f-2b771b65ab59" providerId="ADAL" clId="{9FB8F5EE-B6AB-4E2E-9467-1A93D75090ED}" dt="2019-05-17T09:00:16.933" v="343" actId="478"/>
          <ac:picMkLst>
            <pc:docMk/>
            <pc:sldMk cId="3589250246" sldId="425"/>
            <ac:picMk id="11" creationId="{61B16C41-6964-4401-BAAC-96E6B89CCC4E}"/>
          </ac:picMkLst>
        </pc:picChg>
        <pc:picChg chg="del">
          <ac:chgData name="Claire Walker" userId="ea9b7a16-6533-4bfc-968f-2b771b65ab59" providerId="ADAL" clId="{9FB8F5EE-B6AB-4E2E-9467-1A93D75090ED}" dt="2019-05-17T09:00:17.422" v="344" actId="478"/>
          <ac:picMkLst>
            <pc:docMk/>
            <pc:sldMk cId="3589250246" sldId="425"/>
            <ac:picMk id="13" creationId="{2C86EEC5-0BD7-4D9E-862C-E0EC1A68C7B6}"/>
          </ac:picMkLst>
        </pc:picChg>
        <pc:picChg chg="del">
          <ac:chgData name="Claire Walker" userId="ea9b7a16-6533-4bfc-968f-2b771b65ab59" providerId="ADAL" clId="{9FB8F5EE-B6AB-4E2E-9467-1A93D75090ED}" dt="2019-05-17T09:00:17.889" v="345" actId="478"/>
          <ac:picMkLst>
            <pc:docMk/>
            <pc:sldMk cId="3589250246" sldId="425"/>
            <ac:picMk id="15" creationId="{BBB1B830-FC3D-4CEE-AE3C-CEBC0658F9E7}"/>
          </ac:picMkLst>
        </pc:picChg>
        <pc:picChg chg="add">
          <ac:chgData name="Claire Walker" userId="ea9b7a16-6533-4bfc-968f-2b771b65ab59" providerId="ADAL" clId="{9FB8F5EE-B6AB-4E2E-9467-1A93D75090ED}" dt="2019-05-17T09:00:18.909" v="346"/>
          <ac:picMkLst>
            <pc:docMk/>
            <pc:sldMk cId="3589250246" sldId="425"/>
            <ac:picMk id="20" creationId="{BAD7F94E-EE39-4FC6-892D-38DA2E3C8CB9}"/>
          </ac:picMkLst>
        </pc:picChg>
      </pc:sldChg>
      <pc:sldChg chg="addSp delSp modSp add">
        <pc:chgData name="Claire Walker" userId="ea9b7a16-6533-4bfc-968f-2b771b65ab59" providerId="ADAL" clId="{9FB8F5EE-B6AB-4E2E-9467-1A93D75090ED}" dt="2019-05-17T09:01:51.396" v="381" actId="2085"/>
        <pc:sldMkLst>
          <pc:docMk/>
          <pc:sldMk cId="4161794760" sldId="426"/>
        </pc:sldMkLst>
        <pc:spChg chg="del mod">
          <ac:chgData name="Claire Walker" userId="ea9b7a16-6533-4bfc-968f-2b771b65ab59" providerId="ADAL" clId="{9FB8F5EE-B6AB-4E2E-9467-1A93D75090ED}" dt="2019-05-17T09:01:27.395" v="372" actId="478"/>
          <ac:spMkLst>
            <pc:docMk/>
            <pc:sldMk cId="4161794760" sldId="426"/>
            <ac:spMk id="19" creationId="{5252A847-DE45-4FA3-A1F8-EEBEB845FF8E}"/>
          </ac:spMkLst>
        </pc:spChg>
        <pc:spChg chg="add mod">
          <ac:chgData name="Claire Walker" userId="ea9b7a16-6533-4bfc-968f-2b771b65ab59" providerId="ADAL" clId="{9FB8F5EE-B6AB-4E2E-9467-1A93D75090ED}" dt="2019-05-17T09:01:51.396" v="381" actId="2085"/>
          <ac:spMkLst>
            <pc:docMk/>
            <pc:sldMk cId="4161794760" sldId="426"/>
            <ac:spMk id="28" creationId="{59ECA9EC-5DC9-45F9-ADD8-74733C92F788}"/>
          </ac:spMkLst>
        </pc:spChg>
        <pc:graphicFrameChg chg="del">
          <ac:chgData name="Claire Walker" userId="ea9b7a16-6533-4bfc-968f-2b771b65ab59" providerId="ADAL" clId="{9FB8F5EE-B6AB-4E2E-9467-1A93D75090ED}" dt="2019-05-17T09:01:29.033" v="373" actId="478"/>
          <ac:graphicFrameMkLst>
            <pc:docMk/>
            <pc:sldMk cId="4161794760" sldId="426"/>
            <ac:graphicFrameMk id="10" creationId="{6C7E6CF4-5BB7-47DC-9E42-11C1878F98BB}"/>
          </ac:graphicFrameMkLst>
        </pc:graphicFrameChg>
        <pc:picChg chg="add del mod">
          <ac:chgData name="Claire Walker" userId="ea9b7a16-6533-4bfc-968f-2b771b65ab59" providerId="ADAL" clId="{9FB8F5EE-B6AB-4E2E-9467-1A93D75090ED}" dt="2019-05-17T09:01:23.892" v="371"/>
          <ac:picMkLst>
            <pc:docMk/>
            <pc:sldMk cId="4161794760" sldId="426"/>
            <ac:picMk id="2" creationId="{B3621363-26BD-411C-BB8E-40CCCE401C47}"/>
          </ac:picMkLst>
        </pc:picChg>
        <pc:picChg chg="del">
          <ac:chgData name="Claire Walker" userId="ea9b7a16-6533-4bfc-968f-2b771b65ab59" providerId="ADAL" clId="{9FB8F5EE-B6AB-4E2E-9467-1A93D75090ED}" dt="2019-05-17T09:01:31.335" v="374" actId="478"/>
          <ac:picMkLst>
            <pc:docMk/>
            <pc:sldMk cId="4161794760" sldId="426"/>
            <ac:picMk id="3" creationId="{86759A3E-E28D-4CFF-B060-075AAF805FB0}"/>
          </ac:picMkLst>
        </pc:picChg>
        <pc:picChg chg="del">
          <ac:chgData name="Claire Walker" userId="ea9b7a16-6533-4bfc-968f-2b771b65ab59" providerId="ADAL" clId="{9FB8F5EE-B6AB-4E2E-9467-1A93D75090ED}" dt="2019-05-17T09:01:32.986" v="375" actId="478"/>
          <ac:picMkLst>
            <pc:docMk/>
            <pc:sldMk cId="4161794760" sldId="426"/>
            <ac:picMk id="5" creationId="{49803159-C80A-47D0-AB99-C6A40BE052E9}"/>
          </ac:picMkLst>
        </pc:picChg>
        <pc:picChg chg="del">
          <ac:chgData name="Claire Walker" userId="ea9b7a16-6533-4bfc-968f-2b771b65ab59" providerId="ADAL" clId="{9FB8F5EE-B6AB-4E2E-9467-1A93D75090ED}" dt="2019-05-17T09:01:31.335" v="374" actId="478"/>
          <ac:picMkLst>
            <pc:docMk/>
            <pc:sldMk cId="4161794760" sldId="426"/>
            <ac:picMk id="7" creationId="{8EE125EB-C4AB-4B94-9B30-FC1A16B3ADC1}"/>
          </ac:picMkLst>
        </pc:picChg>
        <pc:picChg chg="del">
          <ac:chgData name="Claire Walker" userId="ea9b7a16-6533-4bfc-968f-2b771b65ab59" providerId="ADAL" clId="{9FB8F5EE-B6AB-4E2E-9467-1A93D75090ED}" dt="2019-05-17T09:01:31.335" v="374" actId="478"/>
          <ac:picMkLst>
            <pc:docMk/>
            <pc:sldMk cId="4161794760" sldId="426"/>
            <ac:picMk id="11" creationId="{61B16C41-6964-4401-BAAC-96E6B89CCC4E}"/>
          </ac:picMkLst>
        </pc:picChg>
        <pc:picChg chg="del">
          <ac:chgData name="Claire Walker" userId="ea9b7a16-6533-4bfc-968f-2b771b65ab59" providerId="ADAL" clId="{9FB8F5EE-B6AB-4E2E-9467-1A93D75090ED}" dt="2019-05-17T09:01:31.335" v="374" actId="478"/>
          <ac:picMkLst>
            <pc:docMk/>
            <pc:sldMk cId="4161794760" sldId="426"/>
            <ac:picMk id="13" creationId="{2C86EEC5-0BD7-4D9E-862C-E0EC1A68C7B6}"/>
          </ac:picMkLst>
        </pc:picChg>
        <pc:picChg chg="del">
          <ac:chgData name="Claire Walker" userId="ea9b7a16-6533-4bfc-968f-2b771b65ab59" providerId="ADAL" clId="{9FB8F5EE-B6AB-4E2E-9467-1A93D75090ED}" dt="2019-05-17T09:01:31.335" v="374" actId="478"/>
          <ac:picMkLst>
            <pc:docMk/>
            <pc:sldMk cId="4161794760" sldId="426"/>
            <ac:picMk id="14" creationId="{A729B932-3FBE-4395-877C-1A864A279759}"/>
          </ac:picMkLst>
        </pc:picChg>
        <pc:picChg chg="del">
          <ac:chgData name="Claire Walker" userId="ea9b7a16-6533-4bfc-968f-2b771b65ab59" providerId="ADAL" clId="{9FB8F5EE-B6AB-4E2E-9467-1A93D75090ED}" dt="2019-05-17T09:01:31.335" v="374" actId="478"/>
          <ac:picMkLst>
            <pc:docMk/>
            <pc:sldMk cId="4161794760" sldId="426"/>
            <ac:picMk id="15" creationId="{BBB1B830-FC3D-4CEE-AE3C-CEBC0658F9E7}"/>
          </ac:picMkLst>
        </pc:picChg>
        <pc:picChg chg="del">
          <ac:chgData name="Claire Walker" userId="ea9b7a16-6533-4bfc-968f-2b771b65ab59" providerId="ADAL" clId="{9FB8F5EE-B6AB-4E2E-9467-1A93D75090ED}" dt="2019-05-17T09:01:31.335" v="374" actId="478"/>
          <ac:picMkLst>
            <pc:docMk/>
            <pc:sldMk cId="4161794760" sldId="426"/>
            <ac:picMk id="20" creationId="{C60F1E82-94F7-4B97-B443-94E4AAA9F345}"/>
          </ac:picMkLst>
        </pc:picChg>
        <pc:picChg chg="del">
          <ac:chgData name="Claire Walker" userId="ea9b7a16-6533-4bfc-968f-2b771b65ab59" providerId="ADAL" clId="{9FB8F5EE-B6AB-4E2E-9467-1A93D75090ED}" dt="2019-05-17T09:01:31.335" v="374" actId="478"/>
          <ac:picMkLst>
            <pc:docMk/>
            <pc:sldMk cId="4161794760" sldId="426"/>
            <ac:picMk id="21" creationId="{E5FBFEB8-DED7-48A0-9577-5307F4CA6EC1}"/>
          </ac:picMkLst>
        </pc:picChg>
        <pc:picChg chg="del">
          <ac:chgData name="Claire Walker" userId="ea9b7a16-6533-4bfc-968f-2b771b65ab59" providerId="ADAL" clId="{9FB8F5EE-B6AB-4E2E-9467-1A93D75090ED}" dt="2019-05-17T09:01:31.335" v="374" actId="478"/>
          <ac:picMkLst>
            <pc:docMk/>
            <pc:sldMk cId="4161794760" sldId="426"/>
            <ac:picMk id="22" creationId="{D5DE0501-DD70-47F5-A473-557DB724DBC1}"/>
          </ac:picMkLst>
        </pc:picChg>
        <pc:picChg chg="del">
          <ac:chgData name="Claire Walker" userId="ea9b7a16-6533-4bfc-968f-2b771b65ab59" providerId="ADAL" clId="{9FB8F5EE-B6AB-4E2E-9467-1A93D75090ED}" dt="2019-05-17T09:01:31.335" v="374" actId="478"/>
          <ac:picMkLst>
            <pc:docMk/>
            <pc:sldMk cId="4161794760" sldId="426"/>
            <ac:picMk id="23" creationId="{EFEC7664-4D7D-448E-924C-DF0EC925E2E9}"/>
          </ac:picMkLst>
        </pc:picChg>
        <pc:picChg chg="del">
          <ac:chgData name="Claire Walker" userId="ea9b7a16-6533-4bfc-968f-2b771b65ab59" providerId="ADAL" clId="{9FB8F5EE-B6AB-4E2E-9467-1A93D75090ED}" dt="2019-05-17T09:01:31.335" v="374" actId="478"/>
          <ac:picMkLst>
            <pc:docMk/>
            <pc:sldMk cId="4161794760" sldId="426"/>
            <ac:picMk id="24" creationId="{D3A7EC03-4DC7-4F45-A227-E70788916334}"/>
          </ac:picMkLst>
        </pc:picChg>
        <pc:picChg chg="del">
          <ac:chgData name="Claire Walker" userId="ea9b7a16-6533-4bfc-968f-2b771b65ab59" providerId="ADAL" clId="{9FB8F5EE-B6AB-4E2E-9467-1A93D75090ED}" dt="2019-05-17T09:01:31.335" v="374" actId="478"/>
          <ac:picMkLst>
            <pc:docMk/>
            <pc:sldMk cId="4161794760" sldId="426"/>
            <ac:picMk id="25" creationId="{CB0167B5-17B9-49C4-ABEA-5AAA9A956C18}"/>
          </ac:picMkLst>
        </pc:picChg>
        <pc:picChg chg="del">
          <ac:chgData name="Claire Walker" userId="ea9b7a16-6533-4bfc-968f-2b771b65ab59" providerId="ADAL" clId="{9FB8F5EE-B6AB-4E2E-9467-1A93D75090ED}" dt="2019-05-17T09:01:31.335" v="374" actId="478"/>
          <ac:picMkLst>
            <pc:docMk/>
            <pc:sldMk cId="4161794760" sldId="426"/>
            <ac:picMk id="26" creationId="{D49B46F0-39BF-45A4-B1E0-C18D34BED536}"/>
          </ac:picMkLst>
        </pc:picChg>
        <pc:picChg chg="add">
          <ac:chgData name="Claire Walker" userId="ea9b7a16-6533-4bfc-968f-2b771b65ab59" providerId="ADAL" clId="{9FB8F5EE-B6AB-4E2E-9467-1A93D75090ED}" dt="2019-05-17T09:01:33.306" v="376"/>
          <ac:picMkLst>
            <pc:docMk/>
            <pc:sldMk cId="4161794760" sldId="426"/>
            <ac:picMk id="27" creationId="{76D84685-33FF-499F-AE1B-88E4503CCB27}"/>
          </ac:picMkLst>
        </pc:picChg>
      </pc:sldChg>
    </pc:docChg>
  </pc:docChgLst>
  <pc:docChgLst>
    <pc:chgData name="Kyle Tidswell-Brown" userId="3518c4a0-5c99-4880-b127-cb60ccf11a39" providerId="ADAL" clId="{77D8BA80-579A-4774-85BE-D29F3B146455}"/>
    <pc:docChg chg="custSel modSld">
      <pc:chgData name="Kyle Tidswell-Brown" userId="3518c4a0-5c99-4880-b127-cb60ccf11a39" providerId="ADAL" clId="{77D8BA80-579A-4774-85BE-D29F3B146455}" dt="2019-04-02T14:20:08.887" v="37" actId="20577"/>
      <pc:docMkLst>
        <pc:docMk/>
      </pc:docMkLst>
      <pc:sldChg chg="modSp">
        <pc:chgData name="Kyle Tidswell-Brown" userId="3518c4a0-5c99-4880-b127-cb60ccf11a39" providerId="ADAL" clId="{77D8BA80-579A-4774-85BE-D29F3B146455}" dt="2019-04-02T14:20:08.887" v="37" actId="20577"/>
        <pc:sldMkLst>
          <pc:docMk/>
          <pc:sldMk cId="2637481266" sldId="256"/>
        </pc:sldMkLst>
        <pc:spChg chg="mod">
          <ac:chgData name="Kyle Tidswell-Brown" userId="3518c4a0-5c99-4880-b127-cb60ccf11a39" providerId="ADAL" clId="{77D8BA80-579A-4774-85BE-D29F3B146455}" dt="2019-04-02T14:20:08.887" v="37" actId="20577"/>
          <ac:spMkLst>
            <pc:docMk/>
            <pc:sldMk cId="2637481266" sldId="256"/>
            <ac:spMk id="19" creationId="{5252A847-DE45-4FA3-A1F8-EEBEB845FF8E}"/>
          </ac:spMkLst>
        </pc:spChg>
      </pc:sldChg>
      <pc:sldChg chg="addSp delSp">
        <pc:chgData name="Kyle Tidswell-Brown" userId="3518c4a0-5c99-4880-b127-cb60ccf11a39" providerId="ADAL" clId="{77D8BA80-579A-4774-85BE-D29F3B146455}" dt="2019-04-02T13:55:08.381" v="33"/>
        <pc:sldMkLst>
          <pc:docMk/>
          <pc:sldMk cId="1876329092" sldId="408"/>
        </pc:sldMkLst>
        <pc:graphicFrameChg chg="del">
          <ac:chgData name="Kyle Tidswell-Brown" userId="3518c4a0-5c99-4880-b127-cb60ccf11a39" providerId="ADAL" clId="{77D8BA80-579A-4774-85BE-D29F3B146455}" dt="2019-04-02T13:55:07.990" v="32" actId="478"/>
          <ac:graphicFrameMkLst>
            <pc:docMk/>
            <pc:sldMk cId="1876329092" sldId="408"/>
            <ac:graphicFrameMk id="3" creationId="{2CC5E251-06D7-46CC-9E60-373BBC05C8C3}"/>
          </ac:graphicFrameMkLst>
        </pc:graphicFrameChg>
        <pc:graphicFrameChg chg="add">
          <ac:chgData name="Kyle Tidswell-Brown" userId="3518c4a0-5c99-4880-b127-cb60ccf11a39" providerId="ADAL" clId="{77D8BA80-579A-4774-85BE-D29F3B146455}" dt="2019-04-02T13:55:08.381" v="33"/>
          <ac:graphicFrameMkLst>
            <pc:docMk/>
            <pc:sldMk cId="1876329092" sldId="408"/>
            <ac:graphicFrameMk id="10" creationId="{190D6583-93A5-4CFD-9B8E-195B80643031}"/>
          </ac:graphicFrameMkLst>
        </pc:graphicFrameChg>
        <pc:picChg chg="del">
          <ac:chgData name="Kyle Tidswell-Brown" userId="3518c4a0-5c99-4880-b127-cb60ccf11a39" providerId="ADAL" clId="{77D8BA80-579A-4774-85BE-D29F3B146455}" dt="2019-04-02T13:55:07.990" v="32" actId="478"/>
          <ac:picMkLst>
            <pc:docMk/>
            <pc:sldMk cId="1876329092" sldId="408"/>
            <ac:picMk id="5" creationId="{2A2435AA-493F-4432-9736-4CAB447DE5E9}"/>
          </ac:picMkLst>
        </pc:picChg>
        <pc:picChg chg="del">
          <ac:chgData name="Kyle Tidswell-Brown" userId="3518c4a0-5c99-4880-b127-cb60ccf11a39" providerId="ADAL" clId="{77D8BA80-579A-4774-85BE-D29F3B146455}" dt="2019-04-02T13:55:07.990" v="32" actId="478"/>
          <ac:picMkLst>
            <pc:docMk/>
            <pc:sldMk cId="1876329092" sldId="408"/>
            <ac:picMk id="7" creationId="{5F54C86B-A9CA-40DD-AC64-7501D52368CF}"/>
          </ac:picMkLst>
        </pc:picChg>
        <pc:picChg chg="add">
          <ac:chgData name="Kyle Tidswell-Brown" userId="3518c4a0-5c99-4880-b127-cb60ccf11a39" providerId="ADAL" clId="{77D8BA80-579A-4774-85BE-D29F3B146455}" dt="2019-04-02T13:55:08.381" v="33"/>
          <ac:picMkLst>
            <pc:docMk/>
            <pc:sldMk cId="1876329092" sldId="408"/>
            <ac:picMk id="11" creationId="{70B91F6D-8361-41C0-9179-95508CF41EF9}"/>
          </ac:picMkLst>
        </pc:picChg>
        <pc:picChg chg="add">
          <ac:chgData name="Kyle Tidswell-Brown" userId="3518c4a0-5c99-4880-b127-cb60ccf11a39" providerId="ADAL" clId="{77D8BA80-579A-4774-85BE-D29F3B146455}" dt="2019-04-02T13:55:08.381" v="33"/>
          <ac:picMkLst>
            <pc:docMk/>
            <pc:sldMk cId="1876329092" sldId="408"/>
            <ac:picMk id="12" creationId="{DEC71305-D046-444B-B28D-98E696E90D24}"/>
          </ac:picMkLst>
        </pc:picChg>
      </pc:sldChg>
    </pc:docChg>
  </pc:docChgLst>
  <pc:docChgLst>
    <pc:chgData name="Nicola Read" userId="f4cbb50c-6e67-4402-b6bd-5fcb6a1deb83" providerId="ADAL" clId="{8AD56684-57C3-427F-B4FF-AB5E33571CE9}"/>
    <pc:docChg chg="undo redo custSel addSld delSld modSld sldOrd">
      <pc:chgData name="Nicola Read" userId="f4cbb50c-6e67-4402-b6bd-5fcb6a1deb83" providerId="ADAL" clId="{8AD56684-57C3-427F-B4FF-AB5E33571CE9}" dt="2019-03-28T14:10:00.913" v="2571" actId="2696"/>
      <pc:docMkLst>
        <pc:docMk/>
      </pc:docMkLst>
      <pc:sldChg chg="modSp">
        <pc:chgData name="Nicola Read" userId="f4cbb50c-6e67-4402-b6bd-5fcb6a1deb83" providerId="ADAL" clId="{8AD56684-57C3-427F-B4FF-AB5E33571CE9}" dt="2019-03-28T10:13:14.825" v="64" actId="255"/>
        <pc:sldMkLst>
          <pc:docMk/>
          <pc:sldMk cId="2637481266" sldId="256"/>
        </pc:sldMkLst>
        <pc:spChg chg="mod">
          <ac:chgData name="Nicola Read" userId="f4cbb50c-6e67-4402-b6bd-5fcb6a1deb83" providerId="ADAL" clId="{8AD56684-57C3-427F-B4FF-AB5E33571CE9}" dt="2019-03-28T10:13:14.825" v="64" actId="255"/>
          <ac:spMkLst>
            <pc:docMk/>
            <pc:sldMk cId="2637481266" sldId="256"/>
            <ac:spMk id="19" creationId="{5252A847-DE45-4FA3-A1F8-EEBEB845FF8E}"/>
          </ac:spMkLst>
        </pc:spChg>
      </pc:sldChg>
      <pc:sldChg chg="modSp">
        <pc:chgData name="Nicola Read" userId="f4cbb50c-6e67-4402-b6bd-5fcb6a1deb83" providerId="ADAL" clId="{8AD56684-57C3-427F-B4FF-AB5E33571CE9}" dt="2019-03-28T10:13:46.278" v="65" actId="255"/>
        <pc:sldMkLst>
          <pc:docMk/>
          <pc:sldMk cId="3855900595" sldId="301"/>
        </pc:sldMkLst>
        <pc:spChg chg="mod">
          <ac:chgData name="Nicola Read" userId="f4cbb50c-6e67-4402-b6bd-5fcb6a1deb83" providerId="ADAL" clId="{8AD56684-57C3-427F-B4FF-AB5E33571CE9}" dt="2019-03-28T10:13:46.278" v="65" actId="255"/>
          <ac:spMkLst>
            <pc:docMk/>
            <pc:sldMk cId="3855900595" sldId="301"/>
            <ac:spMk id="19" creationId="{5252A847-DE45-4FA3-A1F8-EEBEB845FF8E}"/>
          </ac:spMkLst>
        </pc:spChg>
      </pc:sldChg>
      <pc:sldChg chg="modSp">
        <pc:chgData name="Nicola Read" userId="f4cbb50c-6e67-4402-b6bd-5fcb6a1deb83" providerId="ADAL" clId="{8AD56684-57C3-427F-B4FF-AB5E33571CE9}" dt="2019-03-28T10:23:12.049" v="100" actId="2711"/>
        <pc:sldMkLst>
          <pc:docMk/>
          <pc:sldMk cId="2617273293" sldId="365"/>
        </pc:sldMkLst>
        <pc:spChg chg="mod">
          <ac:chgData name="Nicola Read" userId="f4cbb50c-6e67-4402-b6bd-5fcb6a1deb83" providerId="ADAL" clId="{8AD56684-57C3-427F-B4FF-AB5E33571CE9}" dt="2019-03-28T10:22:53.663" v="98" actId="255"/>
          <ac:spMkLst>
            <pc:docMk/>
            <pc:sldMk cId="2617273293" sldId="365"/>
            <ac:spMk id="19" creationId="{5252A847-DE45-4FA3-A1F8-EEBEB845FF8E}"/>
          </ac:spMkLst>
        </pc:spChg>
        <pc:graphicFrameChg chg="modGraphic">
          <ac:chgData name="Nicola Read" userId="f4cbb50c-6e67-4402-b6bd-5fcb6a1deb83" providerId="ADAL" clId="{8AD56684-57C3-427F-B4FF-AB5E33571CE9}" dt="2019-03-28T10:23:03.278" v="99" actId="2711"/>
          <ac:graphicFrameMkLst>
            <pc:docMk/>
            <pc:sldMk cId="2617273293" sldId="365"/>
            <ac:graphicFrameMk id="12" creationId="{91B18789-C273-4792-8FA0-1D1D8C2CE487}"/>
          </ac:graphicFrameMkLst>
        </pc:graphicFrameChg>
        <pc:graphicFrameChg chg="modGraphic">
          <ac:chgData name="Nicola Read" userId="f4cbb50c-6e67-4402-b6bd-5fcb6a1deb83" providerId="ADAL" clId="{8AD56684-57C3-427F-B4FF-AB5E33571CE9}" dt="2019-03-28T10:23:12.049" v="100" actId="2711"/>
          <ac:graphicFrameMkLst>
            <pc:docMk/>
            <pc:sldMk cId="2617273293" sldId="365"/>
            <ac:graphicFrameMk id="13" creationId="{D50419CA-D828-4CE3-8A2A-5379A9080FE1}"/>
          </ac:graphicFrameMkLst>
        </pc:graphicFrameChg>
      </pc:sldChg>
      <pc:sldChg chg="modSp">
        <pc:chgData name="Nicola Read" userId="f4cbb50c-6e67-4402-b6bd-5fcb6a1deb83" providerId="ADAL" clId="{8AD56684-57C3-427F-B4FF-AB5E33571CE9}" dt="2019-03-28T10:25:34.603" v="114" actId="1076"/>
        <pc:sldMkLst>
          <pc:docMk/>
          <pc:sldMk cId="1929505794" sldId="367"/>
        </pc:sldMkLst>
        <pc:spChg chg="mod">
          <ac:chgData name="Nicola Read" userId="f4cbb50c-6e67-4402-b6bd-5fcb6a1deb83" providerId="ADAL" clId="{8AD56684-57C3-427F-B4FF-AB5E33571CE9}" dt="2019-03-28T10:25:30.046" v="113" actId="20577"/>
          <ac:spMkLst>
            <pc:docMk/>
            <pc:sldMk cId="1929505794" sldId="367"/>
            <ac:spMk id="19" creationId="{5252A847-DE45-4FA3-A1F8-EEBEB845FF8E}"/>
          </ac:spMkLst>
        </pc:spChg>
        <pc:graphicFrameChg chg="mod modGraphic">
          <ac:chgData name="Nicola Read" userId="f4cbb50c-6e67-4402-b6bd-5fcb6a1deb83" providerId="ADAL" clId="{8AD56684-57C3-427F-B4FF-AB5E33571CE9}" dt="2019-03-28T10:25:34.603" v="114" actId="1076"/>
          <ac:graphicFrameMkLst>
            <pc:docMk/>
            <pc:sldMk cId="1929505794" sldId="367"/>
            <ac:graphicFrameMk id="9" creationId="{910F9715-5A8B-4873-A792-E3342AA87FC0}"/>
          </ac:graphicFrameMkLst>
        </pc:graphicFrameChg>
      </pc:sldChg>
      <pc:sldChg chg="modSp">
        <pc:chgData name="Nicola Read" userId="f4cbb50c-6e67-4402-b6bd-5fcb6a1deb83" providerId="ADAL" clId="{8AD56684-57C3-427F-B4FF-AB5E33571CE9}" dt="2019-03-28T10:23:54.578" v="104" actId="2711"/>
        <pc:sldMkLst>
          <pc:docMk/>
          <pc:sldMk cId="1111631013" sldId="376"/>
        </pc:sldMkLst>
        <pc:spChg chg="mod">
          <ac:chgData name="Nicola Read" userId="f4cbb50c-6e67-4402-b6bd-5fcb6a1deb83" providerId="ADAL" clId="{8AD56684-57C3-427F-B4FF-AB5E33571CE9}" dt="2019-03-28T10:23:38.792" v="102" actId="255"/>
          <ac:spMkLst>
            <pc:docMk/>
            <pc:sldMk cId="1111631013" sldId="376"/>
            <ac:spMk id="19" creationId="{5252A847-DE45-4FA3-A1F8-EEBEB845FF8E}"/>
          </ac:spMkLst>
        </pc:spChg>
        <pc:graphicFrameChg chg="modGraphic">
          <ac:chgData name="Nicola Read" userId="f4cbb50c-6e67-4402-b6bd-5fcb6a1deb83" providerId="ADAL" clId="{8AD56684-57C3-427F-B4FF-AB5E33571CE9}" dt="2019-03-28T10:23:46.769" v="103" actId="2711"/>
          <ac:graphicFrameMkLst>
            <pc:docMk/>
            <pc:sldMk cId="1111631013" sldId="376"/>
            <ac:graphicFrameMk id="12" creationId="{91B18789-C273-4792-8FA0-1D1D8C2CE487}"/>
          </ac:graphicFrameMkLst>
        </pc:graphicFrameChg>
        <pc:graphicFrameChg chg="modGraphic">
          <ac:chgData name="Nicola Read" userId="f4cbb50c-6e67-4402-b6bd-5fcb6a1deb83" providerId="ADAL" clId="{8AD56684-57C3-427F-B4FF-AB5E33571CE9}" dt="2019-03-28T10:23:54.578" v="104" actId="2711"/>
          <ac:graphicFrameMkLst>
            <pc:docMk/>
            <pc:sldMk cId="1111631013" sldId="376"/>
            <ac:graphicFrameMk id="13" creationId="{D50419CA-D828-4CE3-8A2A-5379A9080FE1}"/>
          </ac:graphicFrameMkLst>
        </pc:graphicFrameChg>
      </pc:sldChg>
      <pc:sldChg chg="addSp modSp add">
        <pc:chgData name="Nicola Read" userId="f4cbb50c-6e67-4402-b6bd-5fcb6a1deb83" providerId="ADAL" clId="{8AD56684-57C3-427F-B4FF-AB5E33571CE9}" dt="2019-03-28T10:26:44.155" v="121" actId="255"/>
        <pc:sldMkLst>
          <pc:docMk/>
          <pc:sldMk cId="1058460719" sldId="394"/>
        </pc:sldMkLst>
        <pc:spChg chg="add mod">
          <ac:chgData name="Nicola Read" userId="f4cbb50c-6e67-4402-b6bd-5fcb6a1deb83" providerId="ADAL" clId="{8AD56684-57C3-427F-B4FF-AB5E33571CE9}" dt="2019-03-28T10:26:44.155" v="121" actId="255"/>
          <ac:spMkLst>
            <pc:docMk/>
            <pc:sldMk cId="1058460719" sldId="394"/>
            <ac:spMk id="2" creationId="{B13E02F9-1942-48E1-AE9A-06A97415817A}"/>
          </ac:spMkLst>
        </pc:spChg>
      </pc:sldChg>
      <pc:sldChg chg="addSp delSp modSp add">
        <pc:chgData name="Nicola Read" userId="f4cbb50c-6e67-4402-b6bd-5fcb6a1deb83" providerId="ADAL" clId="{8AD56684-57C3-427F-B4FF-AB5E33571CE9}" dt="2019-03-28T14:03:34.629" v="2457" actId="20577"/>
        <pc:sldMkLst>
          <pc:docMk/>
          <pc:sldMk cId="2731124190" sldId="395"/>
        </pc:sldMkLst>
        <pc:spChg chg="add mod">
          <ac:chgData name="Nicola Read" userId="f4cbb50c-6e67-4402-b6bd-5fcb6a1deb83" providerId="ADAL" clId="{8AD56684-57C3-427F-B4FF-AB5E33571CE9}" dt="2019-03-28T11:33:35.043" v="860" actId="1035"/>
          <ac:spMkLst>
            <pc:docMk/>
            <pc:sldMk cId="2731124190" sldId="395"/>
            <ac:spMk id="7" creationId="{0DC1CC82-4C5B-4B28-AB08-91AD641D4F98}"/>
          </ac:spMkLst>
        </pc:spChg>
        <pc:spChg chg="add del mod">
          <ac:chgData name="Nicola Read" userId="f4cbb50c-6e67-4402-b6bd-5fcb6a1deb83" providerId="ADAL" clId="{8AD56684-57C3-427F-B4FF-AB5E33571CE9}" dt="2019-03-28T10:54:38.414" v="276" actId="478"/>
          <ac:spMkLst>
            <pc:docMk/>
            <pc:sldMk cId="2731124190" sldId="395"/>
            <ac:spMk id="9" creationId="{11642F70-2296-4EB0-B971-68E5F6124C7B}"/>
          </ac:spMkLst>
        </pc:spChg>
        <pc:spChg chg="add del mod">
          <ac:chgData name="Nicola Read" userId="f4cbb50c-6e67-4402-b6bd-5fcb6a1deb83" providerId="ADAL" clId="{8AD56684-57C3-427F-B4FF-AB5E33571CE9}" dt="2019-03-28T10:54:38.414" v="276" actId="478"/>
          <ac:spMkLst>
            <pc:docMk/>
            <pc:sldMk cId="2731124190" sldId="395"/>
            <ac:spMk id="10" creationId="{D9368D3D-44D1-4CDA-B620-B228B9F22273}"/>
          </ac:spMkLst>
        </pc:spChg>
        <pc:spChg chg="add del mod">
          <ac:chgData name="Nicola Read" userId="f4cbb50c-6e67-4402-b6bd-5fcb6a1deb83" providerId="ADAL" clId="{8AD56684-57C3-427F-B4FF-AB5E33571CE9}" dt="2019-03-28T10:54:38.414" v="276" actId="478"/>
          <ac:spMkLst>
            <pc:docMk/>
            <pc:sldMk cId="2731124190" sldId="395"/>
            <ac:spMk id="11" creationId="{A608CC6E-F4C4-4606-BFB1-D90D54EA67DE}"/>
          </ac:spMkLst>
        </pc:spChg>
        <pc:spChg chg="add del mod">
          <ac:chgData name="Nicola Read" userId="f4cbb50c-6e67-4402-b6bd-5fcb6a1deb83" providerId="ADAL" clId="{8AD56684-57C3-427F-B4FF-AB5E33571CE9}" dt="2019-03-28T10:54:38.414" v="276" actId="478"/>
          <ac:spMkLst>
            <pc:docMk/>
            <pc:sldMk cId="2731124190" sldId="395"/>
            <ac:spMk id="12" creationId="{7232571D-BBE5-4DC7-A9DD-BFF87EB131F8}"/>
          </ac:spMkLst>
        </pc:spChg>
        <pc:spChg chg="add del mod">
          <ac:chgData name="Nicola Read" userId="f4cbb50c-6e67-4402-b6bd-5fcb6a1deb83" providerId="ADAL" clId="{8AD56684-57C3-427F-B4FF-AB5E33571CE9}" dt="2019-03-28T10:54:38.414" v="276" actId="478"/>
          <ac:spMkLst>
            <pc:docMk/>
            <pc:sldMk cId="2731124190" sldId="395"/>
            <ac:spMk id="13" creationId="{830BFFD5-60B3-4BC6-8728-C4194DEBD4A7}"/>
          </ac:spMkLst>
        </pc:spChg>
        <pc:spChg chg="add mod">
          <ac:chgData name="Nicola Read" userId="f4cbb50c-6e67-4402-b6bd-5fcb6a1deb83" providerId="ADAL" clId="{8AD56684-57C3-427F-B4FF-AB5E33571CE9}" dt="2019-03-28T14:03:01.261" v="2429" actId="20577"/>
          <ac:spMkLst>
            <pc:docMk/>
            <pc:sldMk cId="2731124190" sldId="395"/>
            <ac:spMk id="14" creationId="{6A930AEB-CCBD-49FE-A08D-A0B436740561}"/>
          </ac:spMkLst>
        </pc:spChg>
        <pc:spChg chg="add mod">
          <ac:chgData name="Nicola Read" userId="f4cbb50c-6e67-4402-b6bd-5fcb6a1deb83" providerId="ADAL" clId="{8AD56684-57C3-427F-B4FF-AB5E33571CE9}" dt="2019-03-28T14:03:24.969" v="2450" actId="20577"/>
          <ac:spMkLst>
            <pc:docMk/>
            <pc:sldMk cId="2731124190" sldId="395"/>
            <ac:spMk id="15" creationId="{BA5B74ED-DB8F-4E90-A239-F188C804FCA3}"/>
          </ac:spMkLst>
        </pc:spChg>
        <pc:spChg chg="mod">
          <ac:chgData name="Nicola Read" userId="f4cbb50c-6e67-4402-b6bd-5fcb6a1deb83" providerId="ADAL" clId="{8AD56684-57C3-427F-B4FF-AB5E33571CE9}" dt="2019-03-28T11:33:16.741" v="835" actId="20577"/>
          <ac:spMkLst>
            <pc:docMk/>
            <pc:sldMk cId="2731124190" sldId="395"/>
            <ac:spMk id="19" creationId="{5252A847-DE45-4FA3-A1F8-EEBEB845FF8E}"/>
          </ac:spMkLst>
        </pc:spChg>
        <pc:spChg chg="add mod">
          <ac:chgData name="Nicola Read" userId="f4cbb50c-6e67-4402-b6bd-5fcb6a1deb83" providerId="ADAL" clId="{8AD56684-57C3-427F-B4FF-AB5E33571CE9}" dt="2019-03-28T14:03:16.219" v="2445" actId="20577"/>
          <ac:spMkLst>
            <pc:docMk/>
            <pc:sldMk cId="2731124190" sldId="395"/>
            <ac:spMk id="20" creationId="{68173E76-B01E-459A-9ACB-CC8A33FD7771}"/>
          </ac:spMkLst>
        </pc:spChg>
        <pc:spChg chg="add mod">
          <ac:chgData name="Nicola Read" userId="f4cbb50c-6e67-4402-b6bd-5fcb6a1deb83" providerId="ADAL" clId="{8AD56684-57C3-427F-B4FF-AB5E33571CE9}" dt="2019-03-28T14:03:34.629" v="2457" actId="20577"/>
          <ac:spMkLst>
            <pc:docMk/>
            <pc:sldMk cId="2731124190" sldId="395"/>
            <ac:spMk id="21" creationId="{4C931226-6540-45D0-B490-8E835A994932}"/>
          </ac:spMkLst>
        </pc:spChg>
        <pc:spChg chg="add mod">
          <ac:chgData name="Nicola Read" userId="f4cbb50c-6e67-4402-b6bd-5fcb6a1deb83" providerId="ADAL" clId="{8AD56684-57C3-427F-B4FF-AB5E33571CE9}" dt="2019-03-28T14:03:08.700" v="2438" actId="20577"/>
          <ac:spMkLst>
            <pc:docMk/>
            <pc:sldMk cId="2731124190" sldId="395"/>
            <ac:spMk id="22" creationId="{BADFFB59-5440-42E2-A367-24C4A538D424}"/>
          </ac:spMkLst>
        </pc:spChg>
        <pc:picChg chg="add del mod">
          <ac:chgData name="Nicola Read" userId="f4cbb50c-6e67-4402-b6bd-5fcb6a1deb83" providerId="ADAL" clId="{8AD56684-57C3-427F-B4FF-AB5E33571CE9}" dt="2019-03-28T11:31:16.796" v="823" actId="478"/>
          <ac:picMkLst>
            <pc:docMk/>
            <pc:sldMk cId="2731124190" sldId="395"/>
            <ac:picMk id="3" creationId="{F99C3B79-B8EA-4F1D-AC10-8793E23522DF}"/>
          </ac:picMkLst>
        </pc:picChg>
        <pc:picChg chg="add mod modCrop">
          <ac:chgData name="Nicola Read" userId="f4cbb50c-6e67-4402-b6bd-5fcb6a1deb83" providerId="ADAL" clId="{8AD56684-57C3-427F-B4FF-AB5E33571CE9}" dt="2019-03-28T11:33:35.043" v="860" actId="1035"/>
          <ac:picMkLst>
            <pc:docMk/>
            <pc:sldMk cId="2731124190" sldId="395"/>
            <ac:picMk id="5" creationId="{7772442A-12DC-43B3-94F0-2C6F5348B71E}"/>
          </ac:picMkLst>
        </pc:picChg>
        <pc:picChg chg="mod">
          <ac:chgData name="Nicola Read" userId="f4cbb50c-6e67-4402-b6bd-5fcb6a1deb83" providerId="ADAL" clId="{8AD56684-57C3-427F-B4FF-AB5E33571CE9}" dt="2019-03-28T11:12:55.804" v="690" actId="1076"/>
          <ac:picMkLst>
            <pc:docMk/>
            <pc:sldMk cId="2731124190" sldId="395"/>
            <ac:picMk id="8" creationId="{D9426B6B-94AA-4D9B-BC63-8F0BC9ED5115}"/>
          </ac:picMkLst>
        </pc:picChg>
        <pc:picChg chg="add mod modCrop">
          <ac:chgData name="Nicola Read" userId="f4cbb50c-6e67-4402-b6bd-5fcb6a1deb83" providerId="ADAL" clId="{8AD56684-57C3-427F-B4FF-AB5E33571CE9}" dt="2019-03-28T11:33:35.043" v="860" actId="1035"/>
          <ac:picMkLst>
            <pc:docMk/>
            <pc:sldMk cId="2731124190" sldId="395"/>
            <ac:picMk id="23" creationId="{9BD10735-B169-4853-8940-3A9EAA159166}"/>
          </ac:picMkLst>
        </pc:picChg>
        <pc:picChg chg="add del mod">
          <ac:chgData name="Nicola Read" userId="f4cbb50c-6e67-4402-b6bd-5fcb6a1deb83" providerId="ADAL" clId="{8AD56684-57C3-427F-B4FF-AB5E33571CE9}" dt="2019-03-28T11:31:14.874" v="822" actId="478"/>
          <ac:picMkLst>
            <pc:docMk/>
            <pc:sldMk cId="2731124190" sldId="395"/>
            <ac:picMk id="24" creationId="{A4084BC6-CF35-4128-B5BA-3D596D9CB484}"/>
          </ac:picMkLst>
        </pc:picChg>
        <pc:picChg chg="add mod modCrop">
          <ac:chgData name="Nicola Read" userId="f4cbb50c-6e67-4402-b6bd-5fcb6a1deb83" providerId="ADAL" clId="{8AD56684-57C3-427F-B4FF-AB5E33571CE9}" dt="2019-03-28T11:33:35.043" v="860" actId="1035"/>
          <ac:picMkLst>
            <pc:docMk/>
            <pc:sldMk cId="2731124190" sldId="395"/>
            <ac:picMk id="25" creationId="{5B056F50-CE63-4C92-B669-A526F7529FF5}"/>
          </ac:picMkLst>
        </pc:picChg>
        <pc:picChg chg="add mod modCrop">
          <ac:chgData name="Nicola Read" userId="f4cbb50c-6e67-4402-b6bd-5fcb6a1deb83" providerId="ADAL" clId="{8AD56684-57C3-427F-B4FF-AB5E33571CE9}" dt="2019-03-28T11:33:35.043" v="860" actId="1035"/>
          <ac:picMkLst>
            <pc:docMk/>
            <pc:sldMk cId="2731124190" sldId="395"/>
            <ac:picMk id="26" creationId="{6E315E7B-E9AF-44F1-AE3D-D964B22D37E1}"/>
          </ac:picMkLst>
        </pc:picChg>
        <pc:picChg chg="add mod modCrop">
          <ac:chgData name="Nicola Read" userId="f4cbb50c-6e67-4402-b6bd-5fcb6a1deb83" providerId="ADAL" clId="{8AD56684-57C3-427F-B4FF-AB5E33571CE9}" dt="2019-03-28T11:33:35.043" v="860" actId="1035"/>
          <ac:picMkLst>
            <pc:docMk/>
            <pc:sldMk cId="2731124190" sldId="395"/>
            <ac:picMk id="27" creationId="{0A20E4CB-3D19-42EC-AD3E-78E202C1809D}"/>
          </ac:picMkLst>
        </pc:picChg>
        <pc:picChg chg="add mod modCrop">
          <ac:chgData name="Nicola Read" userId="f4cbb50c-6e67-4402-b6bd-5fcb6a1deb83" providerId="ADAL" clId="{8AD56684-57C3-427F-B4FF-AB5E33571CE9}" dt="2019-03-28T11:33:35.043" v="860" actId="1035"/>
          <ac:picMkLst>
            <pc:docMk/>
            <pc:sldMk cId="2731124190" sldId="395"/>
            <ac:picMk id="28" creationId="{1207EB62-0177-4188-BB67-277A2FEAE68B}"/>
          </ac:picMkLst>
        </pc:picChg>
      </pc:sldChg>
      <pc:sldChg chg="delSp modSp add">
        <pc:chgData name="Nicola Read" userId="f4cbb50c-6e67-4402-b6bd-5fcb6a1deb83" providerId="ADAL" clId="{8AD56684-57C3-427F-B4FF-AB5E33571CE9}" dt="2019-03-28T14:09:56.209" v="2570" actId="20577"/>
        <pc:sldMkLst>
          <pc:docMk/>
          <pc:sldMk cId="3303343490" sldId="402"/>
        </pc:sldMkLst>
        <pc:spChg chg="mod">
          <ac:chgData name="Nicola Read" userId="f4cbb50c-6e67-4402-b6bd-5fcb6a1deb83" providerId="ADAL" clId="{8AD56684-57C3-427F-B4FF-AB5E33571CE9}" dt="2019-03-28T14:09:56.209" v="2570" actId="20577"/>
          <ac:spMkLst>
            <pc:docMk/>
            <pc:sldMk cId="3303343490" sldId="402"/>
            <ac:spMk id="2" creationId="{CED109E3-5826-4373-94C5-CBC1235207CC}"/>
          </ac:spMkLst>
        </pc:spChg>
        <pc:spChg chg="del mod">
          <ac:chgData name="Nicola Read" userId="f4cbb50c-6e67-4402-b6bd-5fcb6a1deb83" providerId="ADAL" clId="{8AD56684-57C3-427F-B4FF-AB5E33571CE9}" dt="2019-03-28T14:09:23.063" v="2562" actId="478"/>
          <ac:spMkLst>
            <pc:docMk/>
            <pc:sldMk cId="3303343490" sldId="402"/>
            <ac:spMk id="4" creationId="{DDE042F1-801F-4DB9-99A2-2C0126985FDF}"/>
          </ac:spMkLst>
        </pc:spChg>
        <pc:spChg chg="del mod">
          <ac:chgData name="Nicola Read" userId="f4cbb50c-6e67-4402-b6bd-5fcb6a1deb83" providerId="ADAL" clId="{8AD56684-57C3-427F-B4FF-AB5E33571CE9}" dt="2019-03-28T14:09:21.166" v="2561"/>
          <ac:spMkLst>
            <pc:docMk/>
            <pc:sldMk cId="3303343490" sldId="402"/>
            <ac:spMk id="22" creationId="{E631DE67-0260-4696-B275-CB526EFE058A}"/>
          </ac:spMkLst>
        </pc:spChg>
        <pc:spChg chg="del mod">
          <ac:chgData name="Nicola Read" userId="f4cbb50c-6e67-4402-b6bd-5fcb6a1deb83" providerId="ADAL" clId="{8AD56684-57C3-427F-B4FF-AB5E33571CE9}" dt="2019-03-28T14:09:21.163" v="2559" actId="478"/>
          <ac:spMkLst>
            <pc:docMk/>
            <pc:sldMk cId="3303343490" sldId="402"/>
            <ac:spMk id="23" creationId="{339BE96F-8D52-45A3-818E-8D018D48249C}"/>
          </ac:spMkLst>
        </pc:spChg>
      </pc:sldChg>
      <pc:sldChg chg="addSp delSp modSp add">
        <pc:chgData name="Nicola Read" userId="f4cbb50c-6e67-4402-b6bd-5fcb6a1deb83" providerId="ADAL" clId="{8AD56684-57C3-427F-B4FF-AB5E33571CE9}" dt="2019-03-28T12:40:45.151" v="1960"/>
        <pc:sldMkLst>
          <pc:docMk/>
          <pc:sldMk cId="3431688927" sldId="405"/>
        </pc:sldMkLst>
        <pc:spChg chg="mod">
          <ac:chgData name="Nicola Read" userId="f4cbb50c-6e67-4402-b6bd-5fcb6a1deb83" providerId="ADAL" clId="{8AD56684-57C3-427F-B4FF-AB5E33571CE9}" dt="2019-03-28T12:38:49.989" v="1915" actId="120"/>
          <ac:spMkLst>
            <pc:docMk/>
            <pc:sldMk cId="3431688927" sldId="405"/>
            <ac:spMk id="19" creationId="{5252A847-DE45-4FA3-A1F8-EEBEB845FF8E}"/>
          </ac:spMkLst>
        </pc:spChg>
        <pc:graphicFrameChg chg="mod modGraphic">
          <ac:chgData name="Nicola Read" userId="f4cbb50c-6e67-4402-b6bd-5fcb6a1deb83" providerId="ADAL" clId="{8AD56684-57C3-427F-B4FF-AB5E33571CE9}" dt="2019-03-28T12:40:45.151" v="1960"/>
          <ac:graphicFrameMkLst>
            <pc:docMk/>
            <pc:sldMk cId="3431688927" sldId="405"/>
            <ac:graphicFrameMk id="2" creationId="{BDA5EA94-17E8-4693-8202-AA72F509D651}"/>
          </ac:graphicFrameMkLst>
        </pc:graphicFrameChg>
        <pc:graphicFrameChg chg="add del mod">
          <ac:chgData name="Nicola Read" userId="f4cbb50c-6e67-4402-b6bd-5fcb6a1deb83" providerId="ADAL" clId="{8AD56684-57C3-427F-B4FF-AB5E33571CE9}" dt="2019-03-28T12:36:10.363" v="1902" actId="478"/>
          <ac:graphicFrameMkLst>
            <pc:docMk/>
            <pc:sldMk cId="3431688927" sldId="405"/>
            <ac:graphicFrameMk id="3" creationId="{737DC971-38D1-4A99-9E2B-AF76CDF1AF76}"/>
          </ac:graphicFrameMkLst>
        </pc:graphicFrameChg>
        <pc:graphicFrameChg chg="add del">
          <ac:chgData name="Nicola Read" userId="f4cbb50c-6e67-4402-b6bd-5fcb6a1deb83" providerId="ADAL" clId="{8AD56684-57C3-427F-B4FF-AB5E33571CE9}" dt="2019-03-28T12:31:14.063" v="1826" actId="478"/>
          <ac:graphicFrameMkLst>
            <pc:docMk/>
            <pc:sldMk cId="3431688927" sldId="405"/>
            <ac:graphicFrameMk id="13" creationId="{D092D40F-A37F-4C4B-8E85-D2D419837538}"/>
          </ac:graphicFrameMkLst>
        </pc:graphicFrameChg>
        <pc:graphicFrameChg chg="add mod modGraphic">
          <ac:chgData name="Nicola Read" userId="f4cbb50c-6e67-4402-b6bd-5fcb6a1deb83" providerId="ADAL" clId="{8AD56684-57C3-427F-B4FF-AB5E33571CE9}" dt="2019-03-28T12:39:18.116" v="1918" actId="1076"/>
          <ac:graphicFrameMkLst>
            <pc:docMk/>
            <pc:sldMk cId="3431688927" sldId="405"/>
            <ac:graphicFrameMk id="14" creationId="{270F3D44-D073-4F67-A0BA-AFC424F162F6}"/>
          </ac:graphicFrameMkLst>
        </pc:graphicFrameChg>
        <pc:picChg chg="mod">
          <ac:chgData name="Nicola Read" userId="f4cbb50c-6e67-4402-b6bd-5fcb6a1deb83" providerId="ADAL" clId="{8AD56684-57C3-427F-B4FF-AB5E33571CE9}" dt="2019-03-28T12:35:02.357" v="1896" actId="1076"/>
          <ac:picMkLst>
            <pc:docMk/>
            <pc:sldMk cId="3431688927" sldId="405"/>
            <ac:picMk id="9" creationId="{3823BFAA-8C3F-46CD-8111-04BF3C33EFEB}"/>
          </ac:picMkLst>
        </pc:picChg>
        <pc:picChg chg="mod">
          <ac:chgData name="Nicola Read" userId="f4cbb50c-6e67-4402-b6bd-5fcb6a1deb83" providerId="ADAL" clId="{8AD56684-57C3-427F-B4FF-AB5E33571CE9}" dt="2019-03-28T12:35:02.357" v="1896" actId="1076"/>
          <ac:picMkLst>
            <pc:docMk/>
            <pc:sldMk cId="3431688927" sldId="405"/>
            <ac:picMk id="10" creationId="{CBF1DEA2-BF20-400D-A24C-EE133472B9BC}"/>
          </ac:picMkLst>
        </pc:picChg>
        <pc:picChg chg="mod">
          <ac:chgData name="Nicola Read" userId="f4cbb50c-6e67-4402-b6bd-5fcb6a1deb83" providerId="ADAL" clId="{8AD56684-57C3-427F-B4FF-AB5E33571CE9}" dt="2019-03-28T12:35:02.357" v="1896" actId="1076"/>
          <ac:picMkLst>
            <pc:docMk/>
            <pc:sldMk cId="3431688927" sldId="405"/>
            <ac:picMk id="11" creationId="{F4AD9C1C-3B06-4072-9251-D5F24078F50C}"/>
          </ac:picMkLst>
        </pc:picChg>
        <pc:picChg chg="mod">
          <ac:chgData name="Nicola Read" userId="f4cbb50c-6e67-4402-b6bd-5fcb6a1deb83" providerId="ADAL" clId="{8AD56684-57C3-427F-B4FF-AB5E33571CE9}" dt="2019-03-28T12:35:02.357" v="1896" actId="1076"/>
          <ac:picMkLst>
            <pc:docMk/>
            <pc:sldMk cId="3431688927" sldId="405"/>
            <ac:picMk id="12" creationId="{C2043D6D-0FF6-4A5B-B827-C86798736742}"/>
          </ac:picMkLst>
        </pc:picChg>
      </pc:sldChg>
      <pc:sldChg chg="add">
        <pc:chgData name="Nicola Read" userId="f4cbb50c-6e67-4402-b6bd-5fcb6a1deb83" providerId="ADAL" clId="{8AD56684-57C3-427F-B4FF-AB5E33571CE9}" dt="2019-03-28T13:40:18.377" v="2141"/>
        <pc:sldMkLst>
          <pc:docMk/>
          <pc:sldMk cId="1876329092" sldId="408"/>
        </pc:sldMkLst>
      </pc:sldChg>
      <pc:sldChg chg="addSp delSp modSp add ord">
        <pc:chgData name="Nicola Read" userId="f4cbb50c-6e67-4402-b6bd-5fcb6a1deb83" providerId="ADAL" clId="{8AD56684-57C3-427F-B4FF-AB5E33571CE9}" dt="2019-03-28T14:06:27.324" v="2508" actId="20577"/>
        <pc:sldMkLst>
          <pc:docMk/>
          <pc:sldMk cId="4178923668" sldId="409"/>
        </pc:sldMkLst>
        <pc:spChg chg="mod">
          <ac:chgData name="Nicola Read" userId="f4cbb50c-6e67-4402-b6bd-5fcb6a1deb83" providerId="ADAL" clId="{8AD56684-57C3-427F-B4FF-AB5E33571CE9}" dt="2019-03-28T14:06:27.324" v="2508" actId="20577"/>
          <ac:spMkLst>
            <pc:docMk/>
            <pc:sldMk cId="4178923668" sldId="409"/>
            <ac:spMk id="19" creationId="{5252A847-DE45-4FA3-A1F8-EEBEB845FF8E}"/>
          </ac:spMkLst>
        </pc:spChg>
        <pc:graphicFrameChg chg="add del mod">
          <ac:chgData name="Nicola Read" userId="f4cbb50c-6e67-4402-b6bd-5fcb6a1deb83" providerId="ADAL" clId="{8AD56684-57C3-427F-B4FF-AB5E33571CE9}" dt="2019-03-28T13:53:11.583" v="2352" actId="478"/>
          <ac:graphicFrameMkLst>
            <pc:docMk/>
            <pc:sldMk cId="4178923668" sldId="409"/>
            <ac:graphicFrameMk id="6" creationId="{D6E5E3CD-3B10-4D2D-BA2E-2B01CD758F31}"/>
          </ac:graphicFrameMkLst>
        </pc:graphicFrameChg>
        <pc:graphicFrameChg chg="add del mod">
          <ac:chgData name="Nicola Read" userId="f4cbb50c-6e67-4402-b6bd-5fcb6a1deb83" providerId="ADAL" clId="{8AD56684-57C3-427F-B4FF-AB5E33571CE9}" dt="2019-03-28T13:45:01.658" v="2162"/>
          <ac:graphicFrameMkLst>
            <pc:docMk/>
            <pc:sldMk cId="4178923668" sldId="409"/>
            <ac:graphicFrameMk id="7" creationId="{F29662CF-7D01-46AE-A505-A626DD28B2DD}"/>
          </ac:graphicFrameMkLst>
        </pc:graphicFrameChg>
        <pc:graphicFrameChg chg="add mod modGraphic">
          <ac:chgData name="Nicola Read" userId="f4cbb50c-6e67-4402-b6bd-5fcb6a1deb83" providerId="ADAL" clId="{8AD56684-57C3-427F-B4FF-AB5E33571CE9}" dt="2019-03-28T13:53:24.743" v="2353" actId="207"/>
          <ac:graphicFrameMkLst>
            <pc:docMk/>
            <pc:sldMk cId="4178923668" sldId="409"/>
            <ac:graphicFrameMk id="9" creationId="{031F371A-88F0-4A4D-A6D6-66533AB48B47}"/>
          </ac:graphicFrameMkLst>
        </pc:graphicFrameChg>
        <pc:picChg chg="add mod modCrop">
          <ac:chgData name="Nicola Read" userId="f4cbb50c-6e67-4402-b6bd-5fcb6a1deb83" providerId="ADAL" clId="{8AD56684-57C3-427F-B4FF-AB5E33571CE9}" dt="2019-03-28T13:52:28.724" v="2345" actId="1076"/>
          <ac:picMkLst>
            <pc:docMk/>
            <pc:sldMk cId="4178923668" sldId="409"/>
            <ac:picMk id="3" creationId="{D514EFA2-72E3-4DC4-8986-8312D802DB8E}"/>
          </ac:picMkLst>
        </pc:picChg>
        <pc:picChg chg="add del mod">
          <ac:chgData name="Nicola Read" userId="f4cbb50c-6e67-4402-b6bd-5fcb6a1deb83" providerId="ADAL" clId="{8AD56684-57C3-427F-B4FF-AB5E33571CE9}" dt="2019-03-28T13:50:48.269" v="2329"/>
          <ac:picMkLst>
            <pc:docMk/>
            <pc:sldMk cId="4178923668" sldId="409"/>
            <ac:picMk id="5" creationId="{EF468314-3023-49CA-8B89-74446E394464}"/>
          </ac:picMkLst>
        </pc:picChg>
      </pc:sldChg>
      <pc:sldChg chg="addSp delSp modSp add del">
        <pc:chgData name="Nicola Read" userId="f4cbb50c-6e67-4402-b6bd-5fcb6a1deb83" providerId="ADAL" clId="{8AD56684-57C3-427F-B4FF-AB5E33571CE9}" dt="2019-03-28T14:06:37.700" v="2513" actId="20577"/>
        <pc:sldMkLst>
          <pc:docMk/>
          <pc:sldMk cId="3676244190" sldId="410"/>
        </pc:sldMkLst>
        <pc:spChg chg="add mod">
          <ac:chgData name="Nicola Read" userId="f4cbb50c-6e67-4402-b6bd-5fcb6a1deb83" providerId="ADAL" clId="{8AD56684-57C3-427F-B4FF-AB5E33571CE9}" dt="2019-03-28T13:54:29.612" v="2378" actId="1035"/>
          <ac:spMkLst>
            <pc:docMk/>
            <pc:sldMk cId="3676244190" sldId="410"/>
            <ac:spMk id="4" creationId="{A511FD40-77D4-427A-AD73-14F4DDEC755A}"/>
          </ac:spMkLst>
        </pc:spChg>
        <pc:spChg chg="add mod">
          <ac:chgData name="Nicola Read" userId="f4cbb50c-6e67-4402-b6bd-5fcb6a1deb83" providerId="ADAL" clId="{8AD56684-57C3-427F-B4FF-AB5E33571CE9}" dt="2019-03-28T13:56:47.516" v="2419" actId="255"/>
          <ac:spMkLst>
            <pc:docMk/>
            <pc:sldMk cId="3676244190" sldId="410"/>
            <ac:spMk id="5" creationId="{85CC1785-E62A-4991-97C7-50EEE02F2FAE}"/>
          </ac:spMkLst>
        </pc:spChg>
        <pc:spChg chg="add mod">
          <ac:chgData name="Nicola Read" userId="f4cbb50c-6e67-4402-b6bd-5fcb6a1deb83" providerId="ADAL" clId="{8AD56684-57C3-427F-B4FF-AB5E33571CE9}" dt="2019-03-28T13:55:57.236" v="2415" actId="554"/>
          <ac:spMkLst>
            <pc:docMk/>
            <pc:sldMk cId="3676244190" sldId="410"/>
            <ac:spMk id="11" creationId="{AF56DF57-7F1E-4C9C-85C8-6225AB89C7B1}"/>
          </ac:spMkLst>
        </pc:spChg>
        <pc:spChg chg="add mod">
          <ac:chgData name="Nicola Read" userId="f4cbb50c-6e67-4402-b6bd-5fcb6a1deb83" providerId="ADAL" clId="{8AD56684-57C3-427F-B4FF-AB5E33571CE9}" dt="2019-03-28T13:56:02.735" v="2416" actId="122"/>
          <ac:spMkLst>
            <pc:docMk/>
            <pc:sldMk cId="3676244190" sldId="410"/>
            <ac:spMk id="12" creationId="{69DAF43E-CE89-4B0A-A748-3E3B2DB8F77F}"/>
          </ac:spMkLst>
        </pc:spChg>
        <pc:spChg chg="mod">
          <ac:chgData name="Nicola Read" userId="f4cbb50c-6e67-4402-b6bd-5fcb6a1deb83" providerId="ADAL" clId="{8AD56684-57C3-427F-B4FF-AB5E33571CE9}" dt="2019-03-28T14:06:37.700" v="2513" actId="20577"/>
          <ac:spMkLst>
            <pc:docMk/>
            <pc:sldMk cId="3676244190" sldId="410"/>
            <ac:spMk id="19" creationId="{5252A847-DE45-4FA3-A1F8-EEBEB845FF8E}"/>
          </ac:spMkLst>
        </pc:spChg>
        <pc:graphicFrameChg chg="add del mod">
          <ac:chgData name="Nicola Read" userId="f4cbb50c-6e67-4402-b6bd-5fcb6a1deb83" providerId="ADAL" clId="{8AD56684-57C3-427F-B4FF-AB5E33571CE9}" dt="2019-03-28T13:55:43.969" v="2413" actId="478"/>
          <ac:graphicFrameMkLst>
            <pc:docMk/>
            <pc:sldMk cId="3676244190" sldId="410"/>
            <ac:graphicFrameMk id="2" creationId="{8F2D508C-FED2-4791-AD14-4C8F4C60C524}"/>
          </ac:graphicFrameMkLst>
        </pc:graphicFrameChg>
        <pc:graphicFrameChg chg="mod modGraphic">
          <ac:chgData name="Nicola Read" userId="f4cbb50c-6e67-4402-b6bd-5fcb6a1deb83" providerId="ADAL" clId="{8AD56684-57C3-427F-B4FF-AB5E33571CE9}" dt="2019-03-28T13:55:12.703" v="2395" actId="20577"/>
          <ac:graphicFrameMkLst>
            <pc:docMk/>
            <pc:sldMk cId="3676244190" sldId="410"/>
            <ac:graphicFrameMk id="9" creationId="{031F371A-88F0-4A4D-A6D6-66533AB48B47}"/>
          </ac:graphicFrameMkLst>
        </pc:graphicFrameChg>
      </pc:sldChg>
    </pc:docChg>
  </pc:docChgLst>
  <pc:docChgLst>
    <pc:chgData name="Davina Szilvasy" userId="59fb472d-eed4-4f11-9686-c2c8db02a2cd" providerId="ADAL" clId="{A40DD64A-EDE4-45D1-B83E-DDC2CA6A363C}"/>
    <pc:docChg chg="undo custSel addSld delSld modSld">
      <pc:chgData name="Davina Szilvasy" userId="59fb472d-eed4-4f11-9686-c2c8db02a2cd" providerId="ADAL" clId="{A40DD64A-EDE4-45D1-B83E-DDC2CA6A363C}" dt="2019-04-02T14:38:56.404" v="791" actId="20577"/>
      <pc:docMkLst>
        <pc:docMk/>
      </pc:docMkLst>
      <pc:sldChg chg="modSp">
        <pc:chgData name="Davina Szilvasy" userId="59fb472d-eed4-4f11-9686-c2c8db02a2cd" providerId="ADAL" clId="{A40DD64A-EDE4-45D1-B83E-DDC2CA6A363C}" dt="2019-04-02T13:17:47.635" v="785" actId="120"/>
        <pc:sldMkLst>
          <pc:docMk/>
          <pc:sldMk cId="2617273293" sldId="365"/>
        </pc:sldMkLst>
        <pc:spChg chg="mod">
          <ac:chgData name="Davina Szilvasy" userId="59fb472d-eed4-4f11-9686-c2c8db02a2cd" providerId="ADAL" clId="{A40DD64A-EDE4-45D1-B83E-DDC2CA6A363C}" dt="2019-04-02T13:17:47.635" v="785" actId="120"/>
          <ac:spMkLst>
            <pc:docMk/>
            <pc:sldMk cId="2617273293" sldId="365"/>
            <ac:spMk id="19" creationId="{5252A847-DE45-4FA3-A1F8-EEBEB845FF8E}"/>
          </ac:spMkLst>
        </pc:spChg>
      </pc:sldChg>
      <pc:sldChg chg="modSp">
        <pc:chgData name="Davina Szilvasy" userId="59fb472d-eed4-4f11-9686-c2c8db02a2cd" providerId="ADAL" clId="{A40DD64A-EDE4-45D1-B83E-DDC2CA6A363C}" dt="2019-04-02T13:18:12.213" v="789" actId="120"/>
        <pc:sldMkLst>
          <pc:docMk/>
          <pc:sldMk cId="1929505794" sldId="367"/>
        </pc:sldMkLst>
        <pc:spChg chg="mod">
          <ac:chgData name="Davina Szilvasy" userId="59fb472d-eed4-4f11-9686-c2c8db02a2cd" providerId="ADAL" clId="{A40DD64A-EDE4-45D1-B83E-DDC2CA6A363C}" dt="2019-04-02T13:18:12.213" v="789" actId="120"/>
          <ac:spMkLst>
            <pc:docMk/>
            <pc:sldMk cId="1929505794" sldId="367"/>
            <ac:spMk id="19" creationId="{5252A847-DE45-4FA3-A1F8-EEBEB845FF8E}"/>
          </ac:spMkLst>
        </pc:spChg>
      </pc:sldChg>
      <pc:sldChg chg="modSp">
        <pc:chgData name="Davina Szilvasy" userId="59fb472d-eed4-4f11-9686-c2c8db02a2cd" providerId="ADAL" clId="{A40DD64A-EDE4-45D1-B83E-DDC2CA6A363C}" dt="2019-04-02T13:17:50.832" v="786" actId="120"/>
        <pc:sldMkLst>
          <pc:docMk/>
          <pc:sldMk cId="1111631013" sldId="376"/>
        </pc:sldMkLst>
        <pc:spChg chg="mod">
          <ac:chgData name="Davina Szilvasy" userId="59fb472d-eed4-4f11-9686-c2c8db02a2cd" providerId="ADAL" clId="{A40DD64A-EDE4-45D1-B83E-DDC2CA6A363C}" dt="2019-04-02T13:17:50.832" v="786" actId="120"/>
          <ac:spMkLst>
            <pc:docMk/>
            <pc:sldMk cId="1111631013" sldId="376"/>
            <ac:spMk id="19" creationId="{5252A847-DE45-4FA3-A1F8-EEBEB845FF8E}"/>
          </ac:spMkLst>
        </pc:spChg>
        <pc:graphicFrameChg chg="mod">
          <ac:chgData name="Davina Szilvasy" userId="59fb472d-eed4-4f11-9686-c2c8db02a2cd" providerId="ADAL" clId="{A40DD64A-EDE4-45D1-B83E-DDC2CA6A363C}" dt="2019-04-02T12:54:14.320" v="34"/>
          <ac:graphicFrameMkLst>
            <pc:docMk/>
            <pc:sldMk cId="1111631013" sldId="376"/>
            <ac:graphicFrameMk id="12" creationId="{91B18789-C273-4792-8FA0-1D1D8C2CE487}"/>
          </ac:graphicFrameMkLst>
        </pc:graphicFrameChg>
        <pc:graphicFrameChg chg="mod">
          <ac:chgData name="Davina Szilvasy" userId="59fb472d-eed4-4f11-9686-c2c8db02a2cd" providerId="ADAL" clId="{A40DD64A-EDE4-45D1-B83E-DDC2CA6A363C}" dt="2019-04-02T12:54:11.730" v="33" actId="572"/>
          <ac:graphicFrameMkLst>
            <pc:docMk/>
            <pc:sldMk cId="1111631013" sldId="376"/>
            <ac:graphicFrameMk id="13" creationId="{D50419CA-D828-4CE3-8A2A-5379A9080FE1}"/>
          </ac:graphicFrameMkLst>
        </pc:graphicFrameChg>
      </pc:sldChg>
      <pc:sldChg chg="modSp">
        <pc:chgData name="Davina Szilvasy" userId="59fb472d-eed4-4f11-9686-c2c8db02a2cd" providerId="ADAL" clId="{A40DD64A-EDE4-45D1-B83E-DDC2CA6A363C}" dt="2019-04-02T13:18:16.128" v="790" actId="120"/>
        <pc:sldMkLst>
          <pc:docMk/>
          <pc:sldMk cId="1058460719" sldId="394"/>
        </pc:sldMkLst>
        <pc:spChg chg="mod">
          <ac:chgData name="Davina Szilvasy" userId="59fb472d-eed4-4f11-9686-c2c8db02a2cd" providerId="ADAL" clId="{A40DD64A-EDE4-45D1-B83E-DDC2CA6A363C}" dt="2019-04-02T13:18:16.128" v="790" actId="120"/>
          <ac:spMkLst>
            <pc:docMk/>
            <pc:sldMk cId="1058460719" sldId="394"/>
            <ac:spMk id="19" creationId="{5252A847-DE45-4FA3-A1F8-EEBEB845FF8E}"/>
          </ac:spMkLst>
        </pc:spChg>
      </pc:sldChg>
      <pc:sldChg chg="modSp">
        <pc:chgData name="Davina Szilvasy" userId="59fb472d-eed4-4f11-9686-c2c8db02a2cd" providerId="ADAL" clId="{A40DD64A-EDE4-45D1-B83E-DDC2CA6A363C}" dt="2019-04-02T12:50:57.521" v="0" actId="207"/>
        <pc:sldMkLst>
          <pc:docMk/>
          <pc:sldMk cId="2731124190" sldId="395"/>
        </pc:sldMkLst>
        <pc:spChg chg="mod">
          <ac:chgData name="Davina Szilvasy" userId="59fb472d-eed4-4f11-9686-c2c8db02a2cd" providerId="ADAL" clId="{A40DD64A-EDE4-45D1-B83E-DDC2CA6A363C}" dt="2019-04-02T12:50:57.521" v="0" actId="207"/>
          <ac:spMkLst>
            <pc:docMk/>
            <pc:sldMk cId="2731124190" sldId="395"/>
            <ac:spMk id="19" creationId="{5252A847-DE45-4FA3-A1F8-EEBEB845FF8E}"/>
          </ac:spMkLst>
        </pc:spChg>
      </pc:sldChg>
      <pc:sldChg chg="addSp delSp modSp">
        <pc:chgData name="Davina Szilvasy" userId="59fb472d-eed4-4f11-9686-c2c8db02a2cd" providerId="ADAL" clId="{A40DD64A-EDE4-45D1-B83E-DDC2CA6A363C}" dt="2019-04-02T13:07:06.476" v="489" actId="20577"/>
        <pc:sldMkLst>
          <pc:docMk/>
          <pc:sldMk cId="3303343490" sldId="402"/>
        </pc:sldMkLst>
        <pc:spChg chg="del">
          <ac:chgData name="Davina Szilvasy" userId="59fb472d-eed4-4f11-9686-c2c8db02a2cd" providerId="ADAL" clId="{A40DD64A-EDE4-45D1-B83E-DDC2CA6A363C}" dt="2019-04-02T12:59:46.276" v="161" actId="478"/>
          <ac:spMkLst>
            <pc:docMk/>
            <pc:sldMk cId="3303343490" sldId="402"/>
            <ac:spMk id="2" creationId="{CED109E3-5826-4373-94C5-CBC1235207CC}"/>
          </ac:spMkLst>
        </pc:spChg>
        <pc:spChg chg="mod">
          <ac:chgData name="Davina Szilvasy" userId="59fb472d-eed4-4f11-9686-c2c8db02a2cd" providerId="ADAL" clId="{A40DD64A-EDE4-45D1-B83E-DDC2CA6A363C}" dt="2019-04-02T13:01:42.078" v="353" actId="20577"/>
          <ac:spMkLst>
            <pc:docMk/>
            <pc:sldMk cId="3303343490" sldId="402"/>
            <ac:spMk id="9" creationId="{8B2A9FA2-90DD-4799-9E3B-7E4DAF8CF6A9}"/>
          </ac:spMkLst>
        </pc:spChg>
        <pc:spChg chg="mod">
          <ac:chgData name="Davina Szilvasy" userId="59fb472d-eed4-4f11-9686-c2c8db02a2cd" providerId="ADAL" clId="{A40DD64A-EDE4-45D1-B83E-DDC2CA6A363C}" dt="2019-04-02T13:02:02.326" v="358" actId="20577"/>
          <ac:spMkLst>
            <pc:docMk/>
            <pc:sldMk cId="3303343490" sldId="402"/>
            <ac:spMk id="10" creationId="{BB33EDC2-61FA-4506-887A-D028CDD18D94}"/>
          </ac:spMkLst>
        </pc:spChg>
        <pc:spChg chg="mod">
          <ac:chgData name="Davina Szilvasy" userId="59fb472d-eed4-4f11-9686-c2c8db02a2cd" providerId="ADAL" clId="{A40DD64A-EDE4-45D1-B83E-DDC2CA6A363C}" dt="2019-04-02T13:07:06.476" v="489" actId="20577"/>
          <ac:spMkLst>
            <pc:docMk/>
            <pc:sldMk cId="3303343490" sldId="402"/>
            <ac:spMk id="19" creationId="{5252A847-DE45-4FA3-A1F8-EEBEB845FF8E}"/>
          </ac:spMkLst>
        </pc:spChg>
        <pc:picChg chg="add del mod">
          <ac:chgData name="Davina Szilvasy" userId="59fb472d-eed4-4f11-9686-c2c8db02a2cd" providerId="ADAL" clId="{A40DD64A-EDE4-45D1-B83E-DDC2CA6A363C}" dt="2019-04-02T13:05:09.981" v="454" actId="478"/>
          <ac:picMkLst>
            <pc:docMk/>
            <pc:sldMk cId="3303343490" sldId="402"/>
            <ac:picMk id="5" creationId="{00D2F7A0-C306-4B86-8F69-462F68D61DE2}"/>
          </ac:picMkLst>
        </pc:picChg>
        <pc:picChg chg="add mod modCrop">
          <ac:chgData name="Davina Szilvasy" userId="59fb472d-eed4-4f11-9686-c2c8db02a2cd" providerId="ADAL" clId="{A40DD64A-EDE4-45D1-B83E-DDC2CA6A363C}" dt="2019-04-02T13:05:53.732" v="459" actId="1076"/>
          <ac:picMkLst>
            <pc:docMk/>
            <pc:sldMk cId="3303343490" sldId="402"/>
            <ac:picMk id="7" creationId="{478C0714-0E0A-48BE-8615-6FD7FAA69D3D}"/>
          </ac:picMkLst>
        </pc:picChg>
        <pc:picChg chg="del mod">
          <ac:chgData name="Davina Szilvasy" userId="59fb472d-eed4-4f11-9686-c2c8db02a2cd" providerId="ADAL" clId="{A40DD64A-EDE4-45D1-B83E-DDC2CA6A363C}" dt="2019-04-02T13:03:19.907" v="445" actId="478"/>
          <ac:picMkLst>
            <pc:docMk/>
            <pc:sldMk cId="3303343490" sldId="402"/>
            <ac:picMk id="11" creationId="{32EA3B27-3BA4-442C-87D5-90C8DD0041B5}"/>
          </ac:picMkLst>
        </pc:picChg>
        <pc:picChg chg="del mod">
          <ac:chgData name="Davina Szilvasy" userId="59fb472d-eed4-4f11-9686-c2c8db02a2cd" providerId="ADAL" clId="{A40DD64A-EDE4-45D1-B83E-DDC2CA6A363C}" dt="2019-04-02T13:04:31.621" v="452" actId="478"/>
          <ac:picMkLst>
            <pc:docMk/>
            <pc:sldMk cId="3303343490" sldId="402"/>
            <ac:picMk id="12" creationId="{09784631-0AA9-48D9-BD92-BEC6DB36EF21}"/>
          </ac:picMkLst>
        </pc:picChg>
        <pc:picChg chg="del mod">
          <ac:chgData name="Davina Szilvasy" userId="59fb472d-eed4-4f11-9686-c2c8db02a2cd" providerId="ADAL" clId="{A40DD64A-EDE4-45D1-B83E-DDC2CA6A363C}" dt="2019-04-02T13:04:31.621" v="452" actId="478"/>
          <ac:picMkLst>
            <pc:docMk/>
            <pc:sldMk cId="3303343490" sldId="402"/>
            <ac:picMk id="13" creationId="{76385377-C0F8-4242-966C-07875289DC7F}"/>
          </ac:picMkLst>
        </pc:picChg>
        <pc:picChg chg="del mod">
          <ac:chgData name="Davina Szilvasy" userId="59fb472d-eed4-4f11-9686-c2c8db02a2cd" providerId="ADAL" clId="{A40DD64A-EDE4-45D1-B83E-DDC2CA6A363C}" dt="2019-04-02T13:04:31.621" v="452" actId="478"/>
          <ac:picMkLst>
            <pc:docMk/>
            <pc:sldMk cId="3303343490" sldId="402"/>
            <ac:picMk id="14" creationId="{09BB97DB-410F-42AE-8B15-60DEA06DBB0C}"/>
          </ac:picMkLst>
        </pc:picChg>
        <pc:picChg chg="add del mod">
          <ac:chgData name="Davina Szilvasy" userId="59fb472d-eed4-4f11-9686-c2c8db02a2cd" providerId="ADAL" clId="{A40DD64A-EDE4-45D1-B83E-DDC2CA6A363C}" dt="2019-04-02T13:04:31.621" v="452" actId="478"/>
          <ac:picMkLst>
            <pc:docMk/>
            <pc:sldMk cId="3303343490" sldId="402"/>
            <ac:picMk id="15" creationId="{07CDA2C8-54B9-42C1-9D85-8A7E3B46BEBD}"/>
          </ac:picMkLst>
        </pc:picChg>
        <pc:picChg chg="add del mod">
          <ac:chgData name="Davina Szilvasy" userId="59fb472d-eed4-4f11-9686-c2c8db02a2cd" providerId="ADAL" clId="{A40DD64A-EDE4-45D1-B83E-DDC2CA6A363C}" dt="2019-04-02T13:04:31.621" v="452" actId="478"/>
          <ac:picMkLst>
            <pc:docMk/>
            <pc:sldMk cId="3303343490" sldId="402"/>
            <ac:picMk id="20" creationId="{94BA83F7-FB3C-4764-9A34-4D3ABDB403F2}"/>
          </ac:picMkLst>
        </pc:picChg>
        <pc:picChg chg="add del mod">
          <ac:chgData name="Davina Szilvasy" userId="59fb472d-eed4-4f11-9686-c2c8db02a2cd" providerId="ADAL" clId="{A40DD64A-EDE4-45D1-B83E-DDC2CA6A363C}" dt="2019-04-02T13:04:31.621" v="452" actId="478"/>
          <ac:picMkLst>
            <pc:docMk/>
            <pc:sldMk cId="3303343490" sldId="402"/>
            <ac:picMk id="21" creationId="{16DBB1B2-2A5B-476C-A08E-849934401B50}"/>
          </ac:picMkLst>
        </pc:picChg>
      </pc:sldChg>
      <pc:sldChg chg="modSp">
        <pc:chgData name="Davina Szilvasy" userId="59fb472d-eed4-4f11-9686-c2c8db02a2cd" providerId="ADAL" clId="{A40DD64A-EDE4-45D1-B83E-DDC2CA6A363C}" dt="2019-04-02T12:56:56.034" v="105" actId="20577"/>
        <pc:sldMkLst>
          <pc:docMk/>
          <pc:sldMk cId="3431688927" sldId="405"/>
        </pc:sldMkLst>
        <pc:spChg chg="mod">
          <ac:chgData name="Davina Szilvasy" userId="59fb472d-eed4-4f11-9686-c2c8db02a2cd" providerId="ADAL" clId="{A40DD64A-EDE4-45D1-B83E-DDC2CA6A363C}" dt="2019-04-02T12:56:56.034" v="105" actId="20577"/>
          <ac:spMkLst>
            <pc:docMk/>
            <pc:sldMk cId="3431688927" sldId="405"/>
            <ac:spMk id="19" creationId="{5252A847-DE45-4FA3-A1F8-EEBEB845FF8E}"/>
          </ac:spMkLst>
        </pc:spChg>
        <pc:graphicFrameChg chg="mod">
          <ac:chgData name="Davina Szilvasy" userId="59fb472d-eed4-4f11-9686-c2c8db02a2cd" providerId="ADAL" clId="{A40DD64A-EDE4-45D1-B83E-DDC2CA6A363C}" dt="2019-04-02T12:56:53.215" v="104" actId="1076"/>
          <ac:graphicFrameMkLst>
            <pc:docMk/>
            <pc:sldMk cId="3431688927" sldId="405"/>
            <ac:graphicFrameMk id="2" creationId="{BDA5EA94-17E8-4693-8202-AA72F509D651}"/>
          </ac:graphicFrameMkLst>
        </pc:graphicFrameChg>
        <pc:graphicFrameChg chg="mod modGraphic">
          <ac:chgData name="Davina Szilvasy" userId="59fb472d-eed4-4f11-9686-c2c8db02a2cd" providerId="ADAL" clId="{A40DD64A-EDE4-45D1-B83E-DDC2CA6A363C}" dt="2019-04-02T12:55:51.743" v="37" actId="1076"/>
          <ac:graphicFrameMkLst>
            <pc:docMk/>
            <pc:sldMk cId="3431688927" sldId="405"/>
            <ac:graphicFrameMk id="14" creationId="{270F3D44-D073-4F67-A0BA-AFC424F162F6}"/>
          </ac:graphicFrameMkLst>
        </pc:graphicFrameChg>
        <pc:picChg chg="mod">
          <ac:chgData name="Davina Szilvasy" userId="59fb472d-eed4-4f11-9686-c2c8db02a2cd" providerId="ADAL" clId="{A40DD64A-EDE4-45D1-B83E-DDC2CA6A363C}" dt="2019-04-02T12:56:53.215" v="104" actId="1076"/>
          <ac:picMkLst>
            <pc:docMk/>
            <pc:sldMk cId="3431688927" sldId="405"/>
            <ac:picMk id="9" creationId="{3823BFAA-8C3F-46CD-8111-04BF3C33EFEB}"/>
          </ac:picMkLst>
        </pc:picChg>
        <pc:picChg chg="mod">
          <ac:chgData name="Davina Szilvasy" userId="59fb472d-eed4-4f11-9686-c2c8db02a2cd" providerId="ADAL" clId="{A40DD64A-EDE4-45D1-B83E-DDC2CA6A363C}" dt="2019-04-02T12:56:53.215" v="104" actId="1076"/>
          <ac:picMkLst>
            <pc:docMk/>
            <pc:sldMk cId="3431688927" sldId="405"/>
            <ac:picMk id="10" creationId="{CBF1DEA2-BF20-400D-A24C-EE133472B9BC}"/>
          </ac:picMkLst>
        </pc:picChg>
        <pc:picChg chg="mod">
          <ac:chgData name="Davina Szilvasy" userId="59fb472d-eed4-4f11-9686-c2c8db02a2cd" providerId="ADAL" clId="{A40DD64A-EDE4-45D1-B83E-DDC2CA6A363C}" dt="2019-04-02T12:56:53.215" v="104" actId="1076"/>
          <ac:picMkLst>
            <pc:docMk/>
            <pc:sldMk cId="3431688927" sldId="405"/>
            <ac:picMk id="11" creationId="{F4AD9C1C-3B06-4072-9251-D5F24078F50C}"/>
          </ac:picMkLst>
        </pc:picChg>
        <pc:picChg chg="mod">
          <ac:chgData name="Davina Szilvasy" userId="59fb472d-eed4-4f11-9686-c2c8db02a2cd" providerId="ADAL" clId="{A40DD64A-EDE4-45D1-B83E-DDC2CA6A363C}" dt="2019-04-02T12:56:53.215" v="104" actId="1076"/>
          <ac:picMkLst>
            <pc:docMk/>
            <pc:sldMk cId="3431688927" sldId="405"/>
            <ac:picMk id="12" creationId="{C2043D6D-0FF6-4A5B-B827-C86798736742}"/>
          </ac:picMkLst>
        </pc:picChg>
      </pc:sldChg>
      <pc:sldChg chg="addSp delSp modSp">
        <pc:chgData name="Davina Szilvasy" userId="59fb472d-eed4-4f11-9686-c2c8db02a2cd" providerId="ADAL" clId="{A40DD64A-EDE4-45D1-B83E-DDC2CA6A363C}" dt="2019-04-02T13:14:42.026" v="772" actId="20577"/>
        <pc:sldMkLst>
          <pc:docMk/>
          <pc:sldMk cId="1876329092" sldId="408"/>
        </pc:sldMkLst>
        <pc:spChg chg="add del mod">
          <ac:chgData name="Davina Szilvasy" userId="59fb472d-eed4-4f11-9686-c2c8db02a2cd" providerId="ADAL" clId="{A40DD64A-EDE4-45D1-B83E-DDC2CA6A363C}" dt="2019-04-02T13:10:53.406" v="685" actId="478"/>
          <ac:spMkLst>
            <pc:docMk/>
            <pc:sldMk cId="1876329092" sldId="408"/>
            <ac:spMk id="4" creationId="{C1FD3D1C-104E-4F3E-BDB3-5AA56F988C43}"/>
          </ac:spMkLst>
        </pc:spChg>
        <pc:spChg chg="mod">
          <ac:chgData name="Davina Szilvasy" userId="59fb472d-eed4-4f11-9686-c2c8db02a2cd" providerId="ADAL" clId="{A40DD64A-EDE4-45D1-B83E-DDC2CA6A363C}" dt="2019-04-02T13:14:42.026" v="772" actId="20577"/>
          <ac:spMkLst>
            <pc:docMk/>
            <pc:sldMk cId="1876329092" sldId="408"/>
            <ac:spMk id="19" creationId="{5252A847-DE45-4FA3-A1F8-EEBEB845FF8E}"/>
          </ac:spMkLst>
        </pc:spChg>
      </pc:sldChg>
      <pc:sldChg chg="addSp delSp modSp">
        <pc:chgData name="Davina Szilvasy" userId="59fb472d-eed4-4f11-9686-c2c8db02a2cd" providerId="ADAL" clId="{A40DD64A-EDE4-45D1-B83E-DDC2CA6A363C}" dt="2019-04-02T13:17:32.570" v="782" actId="120"/>
        <pc:sldMkLst>
          <pc:docMk/>
          <pc:sldMk cId="4178923668" sldId="409"/>
        </pc:sldMkLst>
        <pc:spChg chg="mod">
          <ac:chgData name="Davina Szilvasy" userId="59fb472d-eed4-4f11-9686-c2c8db02a2cd" providerId="ADAL" clId="{A40DD64A-EDE4-45D1-B83E-DDC2CA6A363C}" dt="2019-04-02T13:17:32.570" v="782" actId="120"/>
          <ac:spMkLst>
            <pc:docMk/>
            <pc:sldMk cId="4178923668" sldId="409"/>
            <ac:spMk id="19" creationId="{5252A847-DE45-4FA3-A1F8-EEBEB845FF8E}"/>
          </ac:spMkLst>
        </pc:spChg>
        <pc:graphicFrameChg chg="del">
          <ac:chgData name="Davina Szilvasy" userId="59fb472d-eed4-4f11-9686-c2c8db02a2cd" providerId="ADAL" clId="{A40DD64A-EDE4-45D1-B83E-DDC2CA6A363C}" dt="2019-04-02T12:53:47.652" v="26" actId="478"/>
          <ac:graphicFrameMkLst>
            <pc:docMk/>
            <pc:sldMk cId="4178923668" sldId="409"/>
            <ac:graphicFrameMk id="9" creationId="{031F371A-88F0-4A4D-A6D6-66533AB48B47}"/>
          </ac:graphicFrameMkLst>
        </pc:graphicFrameChg>
        <pc:graphicFrameChg chg="add">
          <ac:chgData name="Davina Szilvasy" userId="59fb472d-eed4-4f11-9686-c2c8db02a2cd" providerId="ADAL" clId="{A40DD64A-EDE4-45D1-B83E-DDC2CA6A363C}" dt="2019-04-02T12:53:48.572" v="27"/>
          <ac:graphicFrameMkLst>
            <pc:docMk/>
            <pc:sldMk cId="4178923668" sldId="409"/>
            <ac:graphicFrameMk id="10" creationId="{6C7E6CF4-5BB7-47DC-9E42-11C1878F98BB}"/>
          </ac:graphicFrameMkLst>
        </pc:graphicFrameChg>
        <pc:picChg chg="del">
          <ac:chgData name="Davina Szilvasy" userId="59fb472d-eed4-4f11-9686-c2c8db02a2cd" providerId="ADAL" clId="{A40DD64A-EDE4-45D1-B83E-DDC2CA6A363C}" dt="2019-04-02T13:17:22.149" v="780" actId="478"/>
          <ac:picMkLst>
            <pc:docMk/>
            <pc:sldMk cId="4178923668" sldId="409"/>
            <ac:picMk id="3" creationId="{D514EFA2-72E3-4DC4-8986-8312D802DB8E}"/>
          </ac:picMkLst>
        </pc:picChg>
      </pc:sldChg>
      <pc:sldChg chg="delSp modSp">
        <pc:chgData name="Davina Szilvasy" userId="59fb472d-eed4-4f11-9686-c2c8db02a2cd" providerId="ADAL" clId="{A40DD64A-EDE4-45D1-B83E-DDC2CA6A363C}" dt="2019-04-02T13:17:37.790" v="784" actId="20577"/>
        <pc:sldMkLst>
          <pc:docMk/>
          <pc:sldMk cId="3676244190" sldId="410"/>
        </pc:sldMkLst>
        <pc:spChg chg="mod">
          <ac:chgData name="Davina Szilvasy" userId="59fb472d-eed4-4f11-9686-c2c8db02a2cd" providerId="ADAL" clId="{A40DD64A-EDE4-45D1-B83E-DDC2CA6A363C}" dt="2019-04-02T12:53:32.810" v="25" actId="1076"/>
          <ac:spMkLst>
            <pc:docMk/>
            <pc:sldMk cId="3676244190" sldId="410"/>
            <ac:spMk id="5" creationId="{85CC1785-E62A-4991-97C7-50EEE02F2FAE}"/>
          </ac:spMkLst>
        </pc:spChg>
        <pc:spChg chg="mod">
          <ac:chgData name="Davina Szilvasy" userId="59fb472d-eed4-4f11-9686-c2c8db02a2cd" providerId="ADAL" clId="{A40DD64A-EDE4-45D1-B83E-DDC2CA6A363C}" dt="2019-04-02T13:17:37.790" v="784" actId="20577"/>
          <ac:spMkLst>
            <pc:docMk/>
            <pc:sldMk cId="3676244190" sldId="410"/>
            <ac:spMk id="19" creationId="{5252A847-DE45-4FA3-A1F8-EEBEB845FF8E}"/>
          </ac:spMkLst>
        </pc:spChg>
        <pc:graphicFrameChg chg="mod">
          <ac:chgData name="Davina Szilvasy" userId="59fb472d-eed4-4f11-9686-c2c8db02a2cd" providerId="ADAL" clId="{A40DD64A-EDE4-45D1-B83E-DDC2CA6A363C}" dt="2019-04-02T12:53:18.828" v="22" actId="1076"/>
          <ac:graphicFrameMkLst>
            <pc:docMk/>
            <pc:sldMk cId="3676244190" sldId="410"/>
            <ac:graphicFrameMk id="9" creationId="{031F371A-88F0-4A4D-A6D6-66533AB48B47}"/>
          </ac:graphicFrameMkLst>
        </pc:graphicFrameChg>
        <pc:picChg chg="del">
          <ac:chgData name="Davina Szilvasy" userId="59fb472d-eed4-4f11-9686-c2c8db02a2cd" providerId="ADAL" clId="{A40DD64A-EDE4-45D1-B83E-DDC2CA6A363C}" dt="2019-04-02T13:17:14.775" v="779" actId="478"/>
          <ac:picMkLst>
            <pc:docMk/>
            <pc:sldMk cId="3676244190" sldId="410"/>
            <ac:picMk id="3" creationId="{D514EFA2-72E3-4DC4-8986-8312D802DB8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13/03/2022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13/03/2022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13/03/2022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13/03/2022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13/03/2022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13/03/2022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13/03/2022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smtClean="0">
                <a:solidFill>
                  <a:srgbClr val="E7E6E6">
                    <a:lumMod val="50000"/>
                  </a:srgbClr>
                </a:solidFill>
                <a:latin typeface="Century Gothic" panose="020B0502020202020204" pitchFamily="34" charset="0"/>
              </a:rPr>
              <a:t>Money</a:t>
            </a:r>
            <a:r>
              <a:rPr lang="en-GB" sz="2000" b="1" dirty="0">
                <a:solidFill>
                  <a:schemeClr val="bg2">
                    <a:lumMod val="50000"/>
                  </a:schemeClr>
                </a:solidFill>
                <a:latin typeface="Century Gothic" panose="020B0502020202020204" pitchFamily="34" charset="0"/>
              </a:rPr>
              <a:t/>
            </a: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r>
              <a:rPr lang="en-GB" sz="5400" b="1" dirty="0" smtClean="0">
                <a:solidFill>
                  <a:schemeClr val="bg2">
                    <a:lumMod val="25000"/>
                  </a:schemeClr>
                </a:solidFill>
                <a:latin typeface="Century Gothic" panose="020B0502020202020204" pitchFamily="34" charset="0"/>
              </a:rPr>
              <a:t>Y4 Money (decimals)</a:t>
            </a:r>
          </a:p>
          <a:p>
            <a:pPr lvl="0" algn="ctr"/>
            <a:r>
              <a:rPr lang="en-GB" sz="5400" b="1" dirty="0" smtClean="0">
                <a:solidFill>
                  <a:schemeClr val="bg2">
                    <a:lumMod val="25000"/>
                  </a:schemeClr>
                </a:solidFill>
                <a:latin typeface="Century Gothic" panose="020B0502020202020204" pitchFamily="34" charset="0"/>
              </a:rPr>
              <a:t>Four </a:t>
            </a:r>
            <a:r>
              <a:rPr lang="en-GB" sz="5400" b="1" dirty="0">
                <a:solidFill>
                  <a:schemeClr val="bg2">
                    <a:lumMod val="25000"/>
                  </a:schemeClr>
                </a:solidFill>
                <a:latin typeface="Century Gothic" panose="020B0502020202020204" pitchFamily="34" charset="0"/>
              </a:rPr>
              <a:t>Operations</a:t>
            </a:r>
          </a:p>
          <a:p>
            <a:pPr lvl="0" fontAlgn="base">
              <a:defRPr/>
            </a:pPr>
            <a:endParaRPr lang="en-GB" sz="1400" dirty="0">
              <a:solidFill>
                <a:prstClr val="black"/>
              </a:solidFill>
              <a:latin typeface="SassoonCRInfantMedium" panose="02000603020000020003" pitchFamily="2" charset="0"/>
            </a:endParaRPr>
          </a:p>
        </p:txBody>
      </p:sp>
    </p:spTree>
    <p:extLst>
      <p:ext uri="{BB962C8B-B14F-4D97-AF65-F5344CB8AC3E}">
        <p14:creationId xmlns:p14="http://schemas.microsoft.com/office/powerpoint/2010/main" val="3855900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The table below shows ticket prices for the theatre. </a:t>
            </a:r>
          </a:p>
          <a:p>
            <a:pPr lvl="0" defTabSz="685800">
              <a:defRPr/>
            </a:pPr>
            <a:endParaRPr lang="en-GB" sz="2800" b="1" dirty="0">
              <a:solidFill>
                <a:schemeClr val="tx1"/>
              </a:solidFill>
              <a:latin typeface="Century Gothic" panose="020B0502020202020204" pitchFamily="34" charset="0"/>
            </a:endParaRPr>
          </a:p>
          <a:p>
            <a:pPr lvl="0" defTabSz="685800">
              <a:defRPr/>
            </a:pPr>
            <a:endParaRPr lang="en-GB" sz="2800" b="1" dirty="0">
              <a:solidFill>
                <a:schemeClr val="tx1"/>
              </a:solidFill>
              <a:latin typeface="Century Gothic" panose="020B0502020202020204" pitchFamily="34" charset="0"/>
            </a:endParaRPr>
          </a:p>
          <a:p>
            <a:pPr lvl="0" defTabSz="685800">
              <a:defRPr/>
            </a:pPr>
            <a:endParaRPr lang="en-GB" sz="2800" b="1" dirty="0">
              <a:solidFill>
                <a:schemeClr val="tx1"/>
              </a:solidFill>
              <a:latin typeface="Century Gothic" panose="020B0502020202020204" pitchFamily="34" charset="0"/>
            </a:endParaRPr>
          </a:p>
          <a:p>
            <a:pPr lvl="0" defTabSz="685800">
              <a:defRPr/>
            </a:pPr>
            <a:endParaRPr lang="en-GB" sz="2800" b="1" dirty="0">
              <a:solidFill>
                <a:schemeClr val="tx1"/>
              </a:solidFill>
              <a:latin typeface="Century Gothic" panose="020B0502020202020204" pitchFamily="34" charset="0"/>
            </a:endParaRPr>
          </a:p>
          <a:p>
            <a:pPr lvl="0" defTabSz="685800">
              <a:defRPr/>
            </a:pPr>
            <a:endParaRPr lang="en-GB" sz="28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How much would it cost for two adults and two children to visit the theatre during the afternoon?</a:t>
            </a:r>
          </a:p>
        </p:txBody>
      </p:sp>
      <p:graphicFrame>
        <p:nvGraphicFramePr>
          <p:cNvPr id="9" name="Table 8">
            <a:extLst>
              <a:ext uri="{FF2B5EF4-FFF2-40B4-BE49-F238E27FC236}">
                <a16:creationId xmlns:a16="http://schemas.microsoft.com/office/drawing/2014/main" id="{910F9715-5A8B-4873-A792-E3342AA87FC0}"/>
              </a:ext>
            </a:extLst>
          </p:cNvPr>
          <p:cNvGraphicFramePr>
            <a:graphicFrameLocks noGrp="1"/>
          </p:cNvGraphicFramePr>
          <p:nvPr>
            <p:extLst>
              <p:ext uri="{D42A27DB-BD31-4B8C-83A1-F6EECF244321}">
                <p14:modId xmlns:p14="http://schemas.microsoft.com/office/powerpoint/2010/main" val="4100110149"/>
              </p:ext>
            </p:extLst>
          </p:nvPr>
        </p:nvGraphicFramePr>
        <p:xfrm>
          <a:off x="1924046" y="1571154"/>
          <a:ext cx="5436876" cy="1857846"/>
        </p:xfrm>
        <a:graphic>
          <a:graphicData uri="http://schemas.openxmlformats.org/drawingml/2006/table">
            <a:tbl>
              <a:tblPr firstRow="1" bandRow="1">
                <a:tableStyleId>{5C22544A-7EE6-4342-B048-85BDC9FD1C3A}</a:tableStyleId>
              </a:tblPr>
              <a:tblGrid>
                <a:gridCol w="1609390">
                  <a:extLst>
                    <a:ext uri="{9D8B030D-6E8A-4147-A177-3AD203B41FA5}">
                      <a16:colId xmlns:a16="http://schemas.microsoft.com/office/drawing/2014/main" val="860808856"/>
                    </a:ext>
                  </a:extLst>
                </a:gridCol>
                <a:gridCol w="1913743">
                  <a:extLst>
                    <a:ext uri="{9D8B030D-6E8A-4147-A177-3AD203B41FA5}">
                      <a16:colId xmlns:a16="http://schemas.microsoft.com/office/drawing/2014/main" val="2432373287"/>
                    </a:ext>
                  </a:extLst>
                </a:gridCol>
                <a:gridCol w="1913743">
                  <a:extLst>
                    <a:ext uri="{9D8B030D-6E8A-4147-A177-3AD203B41FA5}">
                      <a16:colId xmlns:a16="http://schemas.microsoft.com/office/drawing/2014/main" val="4223232662"/>
                    </a:ext>
                  </a:extLst>
                </a:gridCol>
              </a:tblGrid>
              <a:tr h="559569">
                <a:tc>
                  <a:txBody>
                    <a:bodyPr/>
                    <a:lstStyle/>
                    <a:p>
                      <a:pPr algn="ctr"/>
                      <a:endParaRPr lang="en-US" sz="2500" b="1" dirty="0">
                        <a:solidFill>
                          <a:schemeClr val="tx1"/>
                        </a:solidFill>
                        <a:latin typeface="Century Gothic" panose="020B0502020202020204" pitchFamily="34" charset="0"/>
                      </a:endParaRPr>
                    </a:p>
                  </a:txBody>
                  <a:tcPr marL="186008" marR="186008" marT="93004" marB="9300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500" b="1" dirty="0">
                          <a:solidFill>
                            <a:schemeClr val="tx1"/>
                          </a:solidFill>
                          <a:latin typeface="Century Gothic" panose="020B0502020202020204" pitchFamily="34" charset="0"/>
                        </a:rPr>
                        <a:t>Afternoon</a:t>
                      </a:r>
                    </a:p>
                  </a:txBody>
                  <a:tcPr marL="186008" marR="186008" marT="93004" marB="9300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500" b="1" dirty="0">
                          <a:solidFill>
                            <a:schemeClr val="tx1"/>
                          </a:solidFill>
                          <a:latin typeface="Century Gothic" panose="020B0502020202020204" pitchFamily="34" charset="0"/>
                        </a:rPr>
                        <a:t>Evening</a:t>
                      </a:r>
                    </a:p>
                  </a:txBody>
                  <a:tcPr marL="186008" marR="186008" marT="93004" marB="9300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4072753"/>
                  </a:ext>
                </a:extLst>
              </a:tr>
              <a:tr h="645419">
                <a:tc>
                  <a:txBody>
                    <a:bodyPr/>
                    <a:lstStyle/>
                    <a:p>
                      <a:pPr algn="ctr"/>
                      <a:r>
                        <a:rPr lang="en-US" sz="2500" b="1" dirty="0">
                          <a:solidFill>
                            <a:schemeClr val="tx1"/>
                          </a:solidFill>
                          <a:latin typeface="Century Gothic" panose="020B0502020202020204" pitchFamily="34" charset="0"/>
                        </a:rPr>
                        <a:t>Adult</a:t>
                      </a:r>
                    </a:p>
                  </a:txBody>
                  <a:tcPr marL="186008" marR="186008" marT="93004" marB="9300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500" b="1" dirty="0">
                          <a:solidFill>
                            <a:schemeClr val="tx1"/>
                          </a:solidFill>
                          <a:latin typeface="Century Gothic" panose="020B0502020202020204" pitchFamily="34" charset="0"/>
                        </a:rPr>
                        <a:t>£16.25</a:t>
                      </a:r>
                    </a:p>
                  </a:txBody>
                  <a:tcPr marL="186008" marR="186008" marT="93004" marB="9300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chemeClr val="tx1"/>
                          </a:solidFill>
                          <a:latin typeface="Century Gothic" panose="020B0502020202020204" pitchFamily="34" charset="0"/>
                        </a:rPr>
                        <a:t>£20.50</a:t>
                      </a:r>
                    </a:p>
                  </a:txBody>
                  <a:tcPr marL="186008" marR="186008" marT="93004" marB="9300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3147738"/>
                  </a:ext>
                </a:extLst>
              </a:tr>
              <a:tr h="645419">
                <a:tc>
                  <a:txBody>
                    <a:bodyPr/>
                    <a:lstStyle/>
                    <a:p>
                      <a:pPr algn="ctr"/>
                      <a:r>
                        <a:rPr lang="en-US" sz="2500" b="1" dirty="0">
                          <a:solidFill>
                            <a:schemeClr val="tx1"/>
                          </a:solidFill>
                          <a:latin typeface="Century Gothic" panose="020B0502020202020204" pitchFamily="34" charset="0"/>
                        </a:rPr>
                        <a:t>Child</a:t>
                      </a:r>
                    </a:p>
                  </a:txBody>
                  <a:tcPr marL="186008" marR="186008" marT="93004" marB="9300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500" b="1" dirty="0">
                          <a:solidFill>
                            <a:schemeClr val="tx1"/>
                          </a:solidFill>
                          <a:latin typeface="Century Gothic" panose="020B0502020202020204" pitchFamily="34" charset="0"/>
                        </a:rPr>
                        <a:t>£8.75</a:t>
                      </a:r>
                    </a:p>
                  </a:txBody>
                  <a:tcPr marL="186008" marR="186008" marT="93004" marB="9300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chemeClr val="tx1"/>
                          </a:solidFill>
                          <a:latin typeface="Century Gothic" panose="020B0502020202020204" pitchFamily="34" charset="0"/>
                        </a:rPr>
                        <a:t>£9.50</a:t>
                      </a:r>
                    </a:p>
                  </a:txBody>
                  <a:tcPr marL="186008" marR="186008" marT="93004" marB="9300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7678329"/>
                  </a:ext>
                </a:extLst>
              </a:tr>
            </a:tbl>
          </a:graphicData>
        </a:graphic>
      </p:graphicFrame>
    </p:spTree>
    <p:extLst>
      <p:ext uri="{BB962C8B-B14F-4D97-AF65-F5344CB8AC3E}">
        <p14:creationId xmlns:p14="http://schemas.microsoft.com/office/powerpoint/2010/main" val="1929505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The table below shows ticket prices for the theatre. </a:t>
            </a:r>
          </a:p>
          <a:p>
            <a:pPr lvl="0" defTabSz="685800">
              <a:defRPr/>
            </a:pPr>
            <a:endParaRPr lang="en-GB" sz="2800" b="1" dirty="0">
              <a:solidFill>
                <a:schemeClr val="tx1"/>
              </a:solidFill>
              <a:latin typeface="Century Gothic" panose="020B0502020202020204" pitchFamily="34" charset="0"/>
            </a:endParaRPr>
          </a:p>
          <a:p>
            <a:pPr lvl="0" defTabSz="685800">
              <a:defRPr/>
            </a:pPr>
            <a:endParaRPr lang="en-GB" sz="2800" b="1" dirty="0">
              <a:solidFill>
                <a:schemeClr val="tx1"/>
              </a:solidFill>
              <a:latin typeface="Century Gothic" panose="020B0502020202020204" pitchFamily="34" charset="0"/>
            </a:endParaRPr>
          </a:p>
          <a:p>
            <a:pPr lvl="0" defTabSz="685800">
              <a:defRPr/>
            </a:pPr>
            <a:endParaRPr lang="en-GB" sz="2800" b="1" dirty="0">
              <a:solidFill>
                <a:schemeClr val="tx1"/>
              </a:solidFill>
              <a:latin typeface="Century Gothic" panose="020B0502020202020204" pitchFamily="34" charset="0"/>
            </a:endParaRPr>
          </a:p>
          <a:p>
            <a:pPr lvl="0" defTabSz="685800">
              <a:defRPr/>
            </a:pPr>
            <a:endParaRPr lang="en-GB" sz="2800" b="1" dirty="0">
              <a:solidFill>
                <a:schemeClr val="tx1"/>
              </a:solidFill>
              <a:latin typeface="Century Gothic" panose="020B0502020202020204" pitchFamily="34" charset="0"/>
            </a:endParaRPr>
          </a:p>
          <a:p>
            <a:pPr lvl="0" defTabSz="685800">
              <a:defRPr/>
            </a:pPr>
            <a:endParaRPr lang="en-GB" sz="28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How much would it cost for two adults and two children to visit the theatre during the afternoon?</a:t>
            </a:r>
          </a:p>
        </p:txBody>
      </p:sp>
      <p:graphicFrame>
        <p:nvGraphicFramePr>
          <p:cNvPr id="9" name="Table 8">
            <a:extLst>
              <a:ext uri="{FF2B5EF4-FFF2-40B4-BE49-F238E27FC236}">
                <a16:creationId xmlns:a16="http://schemas.microsoft.com/office/drawing/2014/main" id="{910F9715-5A8B-4873-A792-E3342AA87FC0}"/>
              </a:ext>
            </a:extLst>
          </p:cNvPr>
          <p:cNvGraphicFramePr>
            <a:graphicFrameLocks noGrp="1"/>
          </p:cNvGraphicFramePr>
          <p:nvPr>
            <p:extLst/>
          </p:nvPr>
        </p:nvGraphicFramePr>
        <p:xfrm>
          <a:off x="1924046" y="1571154"/>
          <a:ext cx="5436876" cy="1857846"/>
        </p:xfrm>
        <a:graphic>
          <a:graphicData uri="http://schemas.openxmlformats.org/drawingml/2006/table">
            <a:tbl>
              <a:tblPr firstRow="1" bandRow="1">
                <a:tableStyleId>{5C22544A-7EE6-4342-B048-85BDC9FD1C3A}</a:tableStyleId>
              </a:tblPr>
              <a:tblGrid>
                <a:gridCol w="1609390">
                  <a:extLst>
                    <a:ext uri="{9D8B030D-6E8A-4147-A177-3AD203B41FA5}">
                      <a16:colId xmlns:a16="http://schemas.microsoft.com/office/drawing/2014/main" val="860808856"/>
                    </a:ext>
                  </a:extLst>
                </a:gridCol>
                <a:gridCol w="1913743">
                  <a:extLst>
                    <a:ext uri="{9D8B030D-6E8A-4147-A177-3AD203B41FA5}">
                      <a16:colId xmlns:a16="http://schemas.microsoft.com/office/drawing/2014/main" val="2432373287"/>
                    </a:ext>
                  </a:extLst>
                </a:gridCol>
                <a:gridCol w="1913743">
                  <a:extLst>
                    <a:ext uri="{9D8B030D-6E8A-4147-A177-3AD203B41FA5}">
                      <a16:colId xmlns:a16="http://schemas.microsoft.com/office/drawing/2014/main" val="4223232662"/>
                    </a:ext>
                  </a:extLst>
                </a:gridCol>
              </a:tblGrid>
              <a:tr h="559569">
                <a:tc>
                  <a:txBody>
                    <a:bodyPr/>
                    <a:lstStyle/>
                    <a:p>
                      <a:pPr algn="ctr"/>
                      <a:endParaRPr lang="en-US" sz="2500" b="1" dirty="0">
                        <a:solidFill>
                          <a:schemeClr val="tx1"/>
                        </a:solidFill>
                        <a:latin typeface="Century Gothic" panose="020B0502020202020204" pitchFamily="34" charset="0"/>
                      </a:endParaRPr>
                    </a:p>
                  </a:txBody>
                  <a:tcPr marL="186008" marR="186008" marT="93004" marB="9300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500" b="1" dirty="0">
                          <a:solidFill>
                            <a:schemeClr val="tx1"/>
                          </a:solidFill>
                          <a:latin typeface="Century Gothic" panose="020B0502020202020204" pitchFamily="34" charset="0"/>
                        </a:rPr>
                        <a:t>Afternoon</a:t>
                      </a:r>
                    </a:p>
                  </a:txBody>
                  <a:tcPr marL="186008" marR="186008" marT="93004" marB="9300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500" b="1" dirty="0">
                          <a:solidFill>
                            <a:schemeClr val="tx1"/>
                          </a:solidFill>
                          <a:latin typeface="Century Gothic" panose="020B0502020202020204" pitchFamily="34" charset="0"/>
                        </a:rPr>
                        <a:t>Evening</a:t>
                      </a:r>
                    </a:p>
                  </a:txBody>
                  <a:tcPr marL="186008" marR="186008" marT="93004" marB="9300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4072753"/>
                  </a:ext>
                </a:extLst>
              </a:tr>
              <a:tr h="645419">
                <a:tc>
                  <a:txBody>
                    <a:bodyPr/>
                    <a:lstStyle/>
                    <a:p>
                      <a:pPr algn="ctr"/>
                      <a:r>
                        <a:rPr lang="en-US" sz="2500" b="1" dirty="0">
                          <a:solidFill>
                            <a:schemeClr val="tx1"/>
                          </a:solidFill>
                          <a:latin typeface="Century Gothic" panose="020B0502020202020204" pitchFamily="34" charset="0"/>
                        </a:rPr>
                        <a:t>Adult</a:t>
                      </a:r>
                    </a:p>
                  </a:txBody>
                  <a:tcPr marL="186008" marR="186008" marT="93004" marB="9300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500" b="1" dirty="0">
                          <a:solidFill>
                            <a:schemeClr val="tx1"/>
                          </a:solidFill>
                          <a:latin typeface="Century Gothic" panose="020B0502020202020204" pitchFamily="34" charset="0"/>
                        </a:rPr>
                        <a:t>£16.25</a:t>
                      </a:r>
                    </a:p>
                  </a:txBody>
                  <a:tcPr marL="186008" marR="186008" marT="93004" marB="9300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chemeClr val="tx1"/>
                          </a:solidFill>
                          <a:latin typeface="Century Gothic" panose="020B0502020202020204" pitchFamily="34" charset="0"/>
                        </a:rPr>
                        <a:t>£20.50</a:t>
                      </a:r>
                    </a:p>
                  </a:txBody>
                  <a:tcPr marL="186008" marR="186008" marT="93004" marB="9300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3147738"/>
                  </a:ext>
                </a:extLst>
              </a:tr>
              <a:tr h="645419">
                <a:tc>
                  <a:txBody>
                    <a:bodyPr/>
                    <a:lstStyle/>
                    <a:p>
                      <a:pPr algn="ctr"/>
                      <a:r>
                        <a:rPr lang="en-US" sz="2500" b="1" dirty="0">
                          <a:solidFill>
                            <a:schemeClr val="tx1"/>
                          </a:solidFill>
                          <a:latin typeface="Century Gothic" panose="020B0502020202020204" pitchFamily="34" charset="0"/>
                        </a:rPr>
                        <a:t>Child</a:t>
                      </a:r>
                    </a:p>
                  </a:txBody>
                  <a:tcPr marL="186008" marR="186008" marT="93004" marB="9300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500" b="1" dirty="0">
                          <a:solidFill>
                            <a:schemeClr val="tx1"/>
                          </a:solidFill>
                          <a:latin typeface="Century Gothic" panose="020B0502020202020204" pitchFamily="34" charset="0"/>
                        </a:rPr>
                        <a:t>£8.75</a:t>
                      </a:r>
                    </a:p>
                  </a:txBody>
                  <a:tcPr marL="186008" marR="186008" marT="93004" marB="9300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solidFill>
                            <a:schemeClr val="tx1"/>
                          </a:solidFill>
                          <a:latin typeface="Century Gothic" panose="020B0502020202020204" pitchFamily="34" charset="0"/>
                        </a:rPr>
                        <a:t>£9.50</a:t>
                      </a:r>
                    </a:p>
                  </a:txBody>
                  <a:tcPr marL="186008" marR="186008" marT="93004" marB="9300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7678329"/>
                  </a:ext>
                </a:extLst>
              </a:tr>
            </a:tbl>
          </a:graphicData>
        </a:graphic>
      </p:graphicFrame>
      <p:sp>
        <p:nvSpPr>
          <p:cNvPr id="2" name="Rectangle 1">
            <a:extLst>
              <a:ext uri="{FF2B5EF4-FFF2-40B4-BE49-F238E27FC236}">
                <a16:creationId xmlns:a16="http://schemas.microsoft.com/office/drawing/2014/main" id="{B13E02F9-1942-48E1-AE9A-06A97415817A}"/>
              </a:ext>
            </a:extLst>
          </p:cNvPr>
          <p:cNvSpPr/>
          <p:nvPr/>
        </p:nvSpPr>
        <p:spPr>
          <a:xfrm>
            <a:off x="275303" y="4417651"/>
            <a:ext cx="4572000" cy="1015663"/>
          </a:xfrm>
          <a:prstGeom prst="rect">
            <a:avLst/>
          </a:prstGeom>
        </p:spPr>
        <p:txBody>
          <a:bodyPr>
            <a:spAutoFit/>
          </a:bodyPr>
          <a:lstStyle/>
          <a:p>
            <a:pPr lvl="0" defTabSz="685800">
              <a:defRPr/>
            </a:pPr>
            <a:r>
              <a:rPr lang="en-GB" sz="2000" b="1" dirty="0">
                <a:solidFill>
                  <a:srgbClr val="FF0000"/>
                </a:solidFill>
                <a:latin typeface="Century Gothic" panose="020B0502020202020204" pitchFamily="34" charset="0"/>
              </a:rPr>
              <a:t>£16.25 x 2 = £32.50</a:t>
            </a:r>
          </a:p>
          <a:p>
            <a:pPr lvl="0" defTabSz="685800">
              <a:defRPr/>
            </a:pPr>
            <a:r>
              <a:rPr lang="en-GB" sz="2000" b="1" dirty="0">
                <a:solidFill>
                  <a:srgbClr val="FF0000"/>
                </a:solidFill>
                <a:latin typeface="Century Gothic" panose="020B0502020202020204" pitchFamily="34" charset="0"/>
              </a:rPr>
              <a:t>£8.75 x 2 = £17.50</a:t>
            </a:r>
          </a:p>
          <a:p>
            <a:pPr lvl="0" defTabSz="685800">
              <a:defRPr/>
            </a:pPr>
            <a:r>
              <a:rPr lang="en-GB" sz="2000" b="1" dirty="0">
                <a:solidFill>
                  <a:srgbClr val="FF0000"/>
                </a:solidFill>
                <a:latin typeface="Century Gothic" panose="020B0502020202020204" pitchFamily="34" charset="0"/>
              </a:rPr>
              <a:t>£32.50 + £17.50 = £50</a:t>
            </a:r>
            <a:endParaRPr lang="en-GB" sz="2000" b="1" dirty="0">
              <a:latin typeface="Century Gothic" panose="020B0502020202020204" pitchFamily="34" charset="0"/>
            </a:endParaRPr>
          </a:p>
        </p:txBody>
      </p:sp>
    </p:spTree>
    <p:extLst>
      <p:ext uri="{BB962C8B-B14F-4D97-AF65-F5344CB8AC3E}">
        <p14:creationId xmlns:p14="http://schemas.microsoft.com/office/powerpoint/2010/main" val="1058460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2" name="Picture 11">
            <a:extLst>
              <a:ext uri="{FF2B5EF4-FFF2-40B4-BE49-F238E27FC236}">
                <a16:creationId xmlns:a16="http://schemas.microsoft.com/office/drawing/2014/main" id="{769747FA-3C9D-41DF-9C46-ED0B9483F54F}"/>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3" name="Rectangle: Rounded Corners 12">
            <a:extLst>
              <a:ext uri="{FF2B5EF4-FFF2-40B4-BE49-F238E27FC236}">
                <a16:creationId xmlns:a16="http://schemas.microsoft.com/office/drawing/2014/main" id="{1C93581A-67A5-4134-9938-3508C5936679}"/>
              </a:ext>
            </a:extLst>
          </p:cNvPr>
          <p:cNvSpPr/>
          <p:nvPr/>
        </p:nvSpPr>
        <p:spPr>
          <a:xfrm>
            <a:off x="968991" y="1326780"/>
            <a:ext cx="1787857" cy="707886"/>
          </a:xfrm>
          <a:prstGeom prst="roundRect">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25p per cookie </a:t>
            </a:r>
          </a:p>
        </p:txBody>
      </p:sp>
      <p:sp>
        <p:nvSpPr>
          <p:cNvPr id="14" name="Rectangle: Rounded Corners 13">
            <a:extLst>
              <a:ext uri="{FF2B5EF4-FFF2-40B4-BE49-F238E27FC236}">
                <a16:creationId xmlns:a16="http://schemas.microsoft.com/office/drawing/2014/main" id="{89E31165-EB8D-4D7A-A532-731A82666C17}"/>
              </a:ext>
            </a:extLst>
          </p:cNvPr>
          <p:cNvSpPr/>
          <p:nvPr/>
        </p:nvSpPr>
        <p:spPr>
          <a:xfrm>
            <a:off x="3678072" y="1326780"/>
            <a:ext cx="1787857" cy="707886"/>
          </a:xfrm>
          <a:prstGeom prst="roundRect">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5 for £1.50</a:t>
            </a:r>
          </a:p>
        </p:txBody>
      </p:sp>
      <p:sp>
        <p:nvSpPr>
          <p:cNvPr id="15" name="Rectangle: Rounded Corners 14">
            <a:extLst>
              <a:ext uri="{FF2B5EF4-FFF2-40B4-BE49-F238E27FC236}">
                <a16:creationId xmlns:a16="http://schemas.microsoft.com/office/drawing/2014/main" id="{B6F12756-CEE5-4EE0-B766-94E7D98FDDC0}"/>
              </a:ext>
            </a:extLst>
          </p:cNvPr>
          <p:cNvSpPr/>
          <p:nvPr/>
        </p:nvSpPr>
        <p:spPr>
          <a:xfrm>
            <a:off x="6387152" y="1326780"/>
            <a:ext cx="1787857" cy="707886"/>
          </a:xfrm>
          <a:prstGeom prst="roundRect">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10 for £2.20</a:t>
            </a:r>
          </a:p>
        </p:txBody>
      </p:sp>
      <p:sp>
        <p:nvSpPr>
          <p:cNvPr id="20" name="Rectangle 19">
            <a:extLst>
              <a:ext uri="{FF2B5EF4-FFF2-40B4-BE49-F238E27FC236}">
                <a16:creationId xmlns:a16="http://schemas.microsoft.com/office/drawing/2014/main" id="{6B749239-C341-4C40-AF7A-E7BDBC96945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r>
              <a:rPr lang="en-GB" sz="2000" b="1" dirty="0">
                <a:solidFill>
                  <a:schemeClr val="bg2">
                    <a:lumMod val="50000"/>
                  </a:schemeClr>
                </a:solidFill>
                <a:latin typeface="Century Gothic" panose="020B0502020202020204" pitchFamily="34" charset="0"/>
              </a:rPr>
              <a:t/>
            </a:r>
            <a:br>
              <a:rPr lang="en-GB" sz="2000" b="1" dirty="0">
                <a:solidFill>
                  <a:schemeClr val="bg2">
                    <a:lumMod val="50000"/>
                  </a:schemeClr>
                </a:solidFill>
                <a:latin typeface="Century Gothic" panose="020B0502020202020204" pitchFamily="34" charset="0"/>
              </a:rPr>
            </a:br>
            <a:r>
              <a:rPr lang="en-GB" sz="2000" b="1" dirty="0">
                <a:solidFill>
                  <a:schemeClr val="tx1"/>
                </a:solidFill>
                <a:latin typeface="Century Gothic" panose="020B0502020202020204" pitchFamily="34" charset="0"/>
              </a:rPr>
              <a:t>Tabitha loves to buy cookies for her friends.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She plans to buy 30 cookies to share with her friends, so she decides to buy her cookies in packs of 5. Do you agree with her decision? Explain your answer.</a:t>
            </a:r>
          </a:p>
          <a:p>
            <a:endParaRPr lang="en-GB" sz="2000" b="1" dirty="0">
              <a:solidFill>
                <a:schemeClr val="tx1"/>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5400" b="1" dirty="0">
              <a:solidFill>
                <a:schemeClr val="bg2">
                  <a:lumMod val="25000"/>
                </a:schemeClr>
              </a:solidFill>
              <a:latin typeface="Century Gothic" panose="020B0502020202020204" pitchFamily="34" charset="0"/>
            </a:endParaRPr>
          </a:p>
          <a:p>
            <a:pPr lvl="0" fontAlgn="base">
              <a:defRPr/>
            </a:pPr>
            <a:endParaRPr lang="en-GB" sz="1400" dirty="0">
              <a:solidFill>
                <a:prstClr val="black"/>
              </a:solidFill>
              <a:latin typeface="SassoonCRInfantMedium" panose="02000603020000020003" pitchFamily="2" charset="0"/>
            </a:endParaRPr>
          </a:p>
        </p:txBody>
      </p:sp>
    </p:spTree>
    <p:extLst>
      <p:ext uri="{BB962C8B-B14F-4D97-AF65-F5344CB8AC3E}">
        <p14:creationId xmlns:p14="http://schemas.microsoft.com/office/powerpoint/2010/main" val="3303343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2" name="Picture 11">
            <a:extLst>
              <a:ext uri="{FF2B5EF4-FFF2-40B4-BE49-F238E27FC236}">
                <a16:creationId xmlns:a16="http://schemas.microsoft.com/office/drawing/2014/main" id="{769747FA-3C9D-41DF-9C46-ED0B9483F54F}"/>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3" name="Rectangle: Rounded Corners 12">
            <a:extLst>
              <a:ext uri="{FF2B5EF4-FFF2-40B4-BE49-F238E27FC236}">
                <a16:creationId xmlns:a16="http://schemas.microsoft.com/office/drawing/2014/main" id="{1C93581A-67A5-4134-9938-3508C5936679}"/>
              </a:ext>
            </a:extLst>
          </p:cNvPr>
          <p:cNvSpPr/>
          <p:nvPr/>
        </p:nvSpPr>
        <p:spPr>
          <a:xfrm>
            <a:off x="968991" y="1326780"/>
            <a:ext cx="1787857" cy="707886"/>
          </a:xfrm>
          <a:prstGeom prst="roundRect">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25p per cookie </a:t>
            </a:r>
          </a:p>
        </p:txBody>
      </p:sp>
      <p:sp>
        <p:nvSpPr>
          <p:cNvPr id="14" name="Rectangle: Rounded Corners 13">
            <a:extLst>
              <a:ext uri="{FF2B5EF4-FFF2-40B4-BE49-F238E27FC236}">
                <a16:creationId xmlns:a16="http://schemas.microsoft.com/office/drawing/2014/main" id="{89E31165-EB8D-4D7A-A532-731A82666C17}"/>
              </a:ext>
            </a:extLst>
          </p:cNvPr>
          <p:cNvSpPr/>
          <p:nvPr/>
        </p:nvSpPr>
        <p:spPr>
          <a:xfrm>
            <a:off x="3678072" y="1326780"/>
            <a:ext cx="1787857" cy="707886"/>
          </a:xfrm>
          <a:prstGeom prst="roundRect">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5 for £1.50</a:t>
            </a:r>
          </a:p>
        </p:txBody>
      </p:sp>
      <p:sp>
        <p:nvSpPr>
          <p:cNvPr id="15" name="Rectangle: Rounded Corners 14">
            <a:extLst>
              <a:ext uri="{FF2B5EF4-FFF2-40B4-BE49-F238E27FC236}">
                <a16:creationId xmlns:a16="http://schemas.microsoft.com/office/drawing/2014/main" id="{B6F12756-CEE5-4EE0-B766-94E7D98FDDC0}"/>
              </a:ext>
            </a:extLst>
          </p:cNvPr>
          <p:cNvSpPr/>
          <p:nvPr/>
        </p:nvSpPr>
        <p:spPr>
          <a:xfrm>
            <a:off x="6387152" y="1326780"/>
            <a:ext cx="1787857" cy="707886"/>
          </a:xfrm>
          <a:prstGeom prst="roundRect">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10 for £2.20</a:t>
            </a:r>
          </a:p>
        </p:txBody>
      </p:sp>
      <p:sp>
        <p:nvSpPr>
          <p:cNvPr id="20" name="Rectangle 19">
            <a:extLst>
              <a:ext uri="{FF2B5EF4-FFF2-40B4-BE49-F238E27FC236}">
                <a16:creationId xmlns:a16="http://schemas.microsoft.com/office/drawing/2014/main" id="{6B749239-C341-4C40-AF7A-E7BDBC96945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r>
              <a:rPr lang="en-GB" sz="2000" b="1" dirty="0">
                <a:solidFill>
                  <a:schemeClr val="bg2">
                    <a:lumMod val="50000"/>
                  </a:schemeClr>
                </a:solidFill>
                <a:latin typeface="Century Gothic" panose="020B0502020202020204" pitchFamily="34" charset="0"/>
              </a:rPr>
              <a:t/>
            </a:r>
            <a:br>
              <a:rPr lang="en-GB" sz="2000" b="1" dirty="0">
                <a:solidFill>
                  <a:schemeClr val="bg2">
                    <a:lumMod val="50000"/>
                  </a:schemeClr>
                </a:solidFill>
                <a:latin typeface="Century Gothic" panose="020B0502020202020204" pitchFamily="34" charset="0"/>
              </a:rPr>
            </a:br>
            <a:r>
              <a:rPr lang="en-GB" sz="2000" b="1" dirty="0">
                <a:solidFill>
                  <a:schemeClr val="tx1"/>
                </a:solidFill>
                <a:latin typeface="Century Gothic" panose="020B0502020202020204" pitchFamily="34" charset="0"/>
              </a:rPr>
              <a:t>Tabitha loves to buy cookies for her friends.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She plans to buy 30 cookies to share with her friends, so she decides to buy her cookies in packs of 5. Do you agree with her decision? Explain your answer.</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No because….</a:t>
            </a:r>
          </a:p>
          <a:p>
            <a:endParaRPr lang="en-GB" sz="2000" b="1" dirty="0">
              <a:solidFill>
                <a:schemeClr val="tx1"/>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5400" b="1" dirty="0">
              <a:solidFill>
                <a:schemeClr val="bg2">
                  <a:lumMod val="25000"/>
                </a:schemeClr>
              </a:solidFill>
              <a:latin typeface="Century Gothic" panose="020B0502020202020204" pitchFamily="34" charset="0"/>
            </a:endParaRPr>
          </a:p>
          <a:p>
            <a:pPr lvl="0" fontAlgn="base">
              <a:defRPr/>
            </a:pPr>
            <a:endParaRPr lang="en-GB" sz="1400" dirty="0">
              <a:solidFill>
                <a:prstClr val="black"/>
              </a:solidFill>
              <a:latin typeface="SassoonCRInfantMedium" panose="02000603020000020003" pitchFamily="2" charset="0"/>
            </a:endParaRPr>
          </a:p>
        </p:txBody>
      </p:sp>
    </p:spTree>
    <p:extLst>
      <p:ext uri="{BB962C8B-B14F-4D97-AF65-F5344CB8AC3E}">
        <p14:creationId xmlns:p14="http://schemas.microsoft.com/office/powerpoint/2010/main" val="1406507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2" name="Picture 11">
            <a:extLst>
              <a:ext uri="{FF2B5EF4-FFF2-40B4-BE49-F238E27FC236}">
                <a16:creationId xmlns:a16="http://schemas.microsoft.com/office/drawing/2014/main" id="{769747FA-3C9D-41DF-9C46-ED0B9483F54F}"/>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3" name="Rectangle: Rounded Corners 12">
            <a:extLst>
              <a:ext uri="{FF2B5EF4-FFF2-40B4-BE49-F238E27FC236}">
                <a16:creationId xmlns:a16="http://schemas.microsoft.com/office/drawing/2014/main" id="{1C93581A-67A5-4134-9938-3508C5936679}"/>
              </a:ext>
            </a:extLst>
          </p:cNvPr>
          <p:cNvSpPr/>
          <p:nvPr/>
        </p:nvSpPr>
        <p:spPr>
          <a:xfrm>
            <a:off x="968991" y="1326780"/>
            <a:ext cx="1787857" cy="707886"/>
          </a:xfrm>
          <a:prstGeom prst="roundRect">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25p per cookie </a:t>
            </a:r>
          </a:p>
        </p:txBody>
      </p:sp>
      <p:sp>
        <p:nvSpPr>
          <p:cNvPr id="14" name="Rectangle: Rounded Corners 13">
            <a:extLst>
              <a:ext uri="{FF2B5EF4-FFF2-40B4-BE49-F238E27FC236}">
                <a16:creationId xmlns:a16="http://schemas.microsoft.com/office/drawing/2014/main" id="{89E31165-EB8D-4D7A-A532-731A82666C17}"/>
              </a:ext>
            </a:extLst>
          </p:cNvPr>
          <p:cNvSpPr/>
          <p:nvPr/>
        </p:nvSpPr>
        <p:spPr>
          <a:xfrm>
            <a:off x="3678072" y="1326780"/>
            <a:ext cx="1787857" cy="707886"/>
          </a:xfrm>
          <a:prstGeom prst="roundRect">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5 for £1.50</a:t>
            </a:r>
          </a:p>
        </p:txBody>
      </p:sp>
      <p:sp>
        <p:nvSpPr>
          <p:cNvPr id="15" name="Rectangle: Rounded Corners 14">
            <a:extLst>
              <a:ext uri="{FF2B5EF4-FFF2-40B4-BE49-F238E27FC236}">
                <a16:creationId xmlns:a16="http://schemas.microsoft.com/office/drawing/2014/main" id="{B6F12756-CEE5-4EE0-B766-94E7D98FDDC0}"/>
              </a:ext>
            </a:extLst>
          </p:cNvPr>
          <p:cNvSpPr/>
          <p:nvPr/>
        </p:nvSpPr>
        <p:spPr>
          <a:xfrm>
            <a:off x="6387152" y="1326780"/>
            <a:ext cx="1787857" cy="707886"/>
          </a:xfrm>
          <a:prstGeom prst="roundRect">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10 for £2.20</a:t>
            </a:r>
          </a:p>
        </p:txBody>
      </p:sp>
      <p:sp>
        <p:nvSpPr>
          <p:cNvPr id="20" name="Rectangle 19">
            <a:extLst>
              <a:ext uri="{FF2B5EF4-FFF2-40B4-BE49-F238E27FC236}">
                <a16:creationId xmlns:a16="http://schemas.microsoft.com/office/drawing/2014/main" id="{6B749239-C341-4C40-AF7A-E7BDBC96945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r>
              <a:rPr lang="en-GB" sz="2000" b="1" dirty="0">
                <a:solidFill>
                  <a:schemeClr val="bg2">
                    <a:lumMod val="50000"/>
                  </a:schemeClr>
                </a:solidFill>
                <a:latin typeface="Century Gothic" panose="020B0502020202020204" pitchFamily="34" charset="0"/>
              </a:rPr>
              <a:t/>
            </a:r>
            <a:br>
              <a:rPr lang="en-GB" sz="2000" b="1" dirty="0">
                <a:solidFill>
                  <a:schemeClr val="bg2">
                    <a:lumMod val="50000"/>
                  </a:schemeClr>
                </a:solidFill>
                <a:latin typeface="Century Gothic" panose="020B0502020202020204" pitchFamily="34" charset="0"/>
              </a:rPr>
            </a:br>
            <a:r>
              <a:rPr lang="en-GB" sz="2000" b="1" dirty="0">
                <a:solidFill>
                  <a:schemeClr val="tx1"/>
                </a:solidFill>
                <a:latin typeface="Century Gothic" panose="020B0502020202020204" pitchFamily="34" charset="0"/>
              </a:rPr>
              <a:t>Tabitha loves to buy cookies for her friends.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She plans to buy 30 cookies to share with her friends, so she decides to buy her cookies in packs of 5. Do you agree with her decision? Explain your answer.</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No because she should buy them in packs of 10. 3 x £2.20 = £6.60. Buying in packs of 5 would cost £9 and buying individually would cost £7.50.</a:t>
            </a:r>
          </a:p>
          <a:p>
            <a:endParaRPr lang="en-GB" sz="2000" b="1" dirty="0">
              <a:solidFill>
                <a:schemeClr val="tx1"/>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5400" b="1" dirty="0">
              <a:solidFill>
                <a:schemeClr val="bg2">
                  <a:lumMod val="25000"/>
                </a:schemeClr>
              </a:solidFill>
              <a:latin typeface="Century Gothic" panose="020B0502020202020204" pitchFamily="34" charset="0"/>
            </a:endParaRPr>
          </a:p>
          <a:p>
            <a:pPr lvl="0" fontAlgn="base">
              <a:defRPr/>
            </a:pPr>
            <a:endParaRPr lang="en-GB" sz="1400" dirty="0">
              <a:solidFill>
                <a:prstClr val="black"/>
              </a:solidFill>
              <a:latin typeface="SassoonCRInfantMedium" panose="02000603020000020003" pitchFamily="2" charset="0"/>
            </a:endParaRPr>
          </a:p>
        </p:txBody>
      </p:sp>
    </p:spTree>
    <p:extLst>
      <p:ext uri="{BB962C8B-B14F-4D97-AF65-F5344CB8AC3E}">
        <p14:creationId xmlns:p14="http://schemas.microsoft.com/office/powerpoint/2010/main" val="657180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3" name="Picture 12">
            <a:extLst>
              <a:ext uri="{FF2B5EF4-FFF2-40B4-BE49-F238E27FC236}">
                <a16:creationId xmlns:a16="http://schemas.microsoft.com/office/drawing/2014/main" id="{5A839828-2E74-4FE9-A920-252C8D756097}"/>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4" name="Rectangle 13">
            <a:extLst>
              <a:ext uri="{FF2B5EF4-FFF2-40B4-BE49-F238E27FC236}">
                <a16:creationId xmlns:a16="http://schemas.microsoft.com/office/drawing/2014/main" id="{0E82C714-2573-4506-BBE3-8965663D519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r>
              <a:rPr lang="en-GB" sz="2000" b="1" dirty="0">
                <a:solidFill>
                  <a:schemeClr val="bg2">
                    <a:lumMod val="50000"/>
                  </a:schemeClr>
                </a:solidFill>
                <a:latin typeface="Century Gothic" panose="020B0502020202020204" pitchFamily="34" charset="0"/>
              </a:rPr>
              <a:t/>
            </a:r>
            <a:br>
              <a:rPr lang="en-GB" sz="2000" b="1" dirty="0">
                <a:solidFill>
                  <a:schemeClr val="bg2">
                    <a:lumMod val="50000"/>
                  </a:schemeClr>
                </a:solidFill>
                <a:latin typeface="Century Gothic" panose="020B0502020202020204" pitchFamily="34" charset="0"/>
              </a:rPr>
            </a:br>
            <a:r>
              <a:rPr lang="en-GB" sz="2000" b="1" dirty="0">
                <a:solidFill>
                  <a:schemeClr val="tx1"/>
                </a:solidFill>
                <a:latin typeface="Century Gothic" panose="020B0502020202020204" pitchFamily="34" charset="0"/>
              </a:rPr>
              <a:t>At the bakery, </a:t>
            </a:r>
            <a:r>
              <a:rPr lang="en-GB" sz="2000" b="1" dirty="0" err="1">
                <a:solidFill>
                  <a:schemeClr val="tx1"/>
                </a:solidFill>
                <a:latin typeface="Century Gothic" panose="020B0502020202020204" pitchFamily="34" charset="0"/>
              </a:rPr>
              <a:t>Hernant</a:t>
            </a:r>
            <a:r>
              <a:rPr lang="en-GB" sz="2000" b="1" dirty="0">
                <a:solidFill>
                  <a:schemeClr val="tx1"/>
                </a:solidFill>
                <a:latin typeface="Century Gothic" panose="020B0502020202020204" pitchFamily="34" charset="0"/>
              </a:rPr>
              <a:t> spent £4 altogether. </a:t>
            </a: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What could she have bought?</a:t>
            </a: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Find more than one possibility.</a:t>
            </a:r>
          </a:p>
          <a:p>
            <a:pPr lvl="0" algn="ct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fontAlgn="base">
              <a:defRPr/>
            </a:pPr>
            <a:endParaRPr lang="en-GB" sz="1400" dirty="0">
              <a:solidFill>
                <a:prstClr val="black"/>
              </a:solidFill>
              <a:latin typeface="SassoonCRInfantMedium" panose="02000603020000020003" pitchFamily="2" charset="0"/>
            </a:endParaRPr>
          </a:p>
        </p:txBody>
      </p:sp>
    </p:spTree>
    <p:extLst>
      <p:ext uri="{BB962C8B-B14F-4D97-AF65-F5344CB8AC3E}">
        <p14:creationId xmlns:p14="http://schemas.microsoft.com/office/powerpoint/2010/main" val="3798016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5" name="Picture 14">
            <a:extLst>
              <a:ext uri="{FF2B5EF4-FFF2-40B4-BE49-F238E27FC236}">
                <a16:creationId xmlns:a16="http://schemas.microsoft.com/office/drawing/2014/main" id="{B025F253-2F96-4CD8-842E-88D6709B821A}"/>
              </a:ext>
            </a:extLst>
          </p:cNvPr>
          <p:cNvPicPr>
            <a:picLocks noChangeAspect="1"/>
          </p:cNvPicPr>
          <p:nvPr/>
        </p:nvPicPr>
        <p:blipFill>
          <a:blip r:embed="rId4"/>
          <a:stretch>
            <a:fillRect/>
          </a:stretch>
        </p:blipFill>
        <p:spPr>
          <a:xfrm>
            <a:off x="115438" y="141340"/>
            <a:ext cx="8913124" cy="6322100"/>
          </a:xfrm>
          <a:prstGeom prst="rect">
            <a:avLst/>
          </a:prstGeom>
        </p:spPr>
      </p:pic>
      <p:graphicFrame>
        <p:nvGraphicFramePr>
          <p:cNvPr id="20" name="Table 19">
            <a:extLst>
              <a:ext uri="{FF2B5EF4-FFF2-40B4-BE49-F238E27FC236}">
                <a16:creationId xmlns:a16="http://schemas.microsoft.com/office/drawing/2014/main" id="{3ACB69D9-573A-4D28-ABFD-C37C8B69C70E}"/>
              </a:ext>
            </a:extLst>
          </p:cNvPr>
          <p:cNvGraphicFramePr>
            <a:graphicFrameLocks noGrp="1"/>
          </p:cNvGraphicFramePr>
          <p:nvPr>
            <p:extLst/>
          </p:nvPr>
        </p:nvGraphicFramePr>
        <p:xfrm>
          <a:off x="680720" y="3721386"/>
          <a:ext cx="7782560" cy="1424320"/>
        </p:xfrm>
        <a:graphic>
          <a:graphicData uri="http://schemas.openxmlformats.org/drawingml/2006/table">
            <a:tbl>
              <a:tblPr firstRow="1" bandRow="1">
                <a:tableStyleId>{5C22544A-7EE6-4342-B048-85BDC9FD1C3A}</a:tableStyleId>
              </a:tblPr>
              <a:tblGrid>
                <a:gridCol w="1092015">
                  <a:extLst>
                    <a:ext uri="{9D8B030D-6E8A-4147-A177-3AD203B41FA5}">
                      <a16:colId xmlns:a16="http://schemas.microsoft.com/office/drawing/2014/main" val="1387158362"/>
                    </a:ext>
                  </a:extLst>
                </a:gridCol>
                <a:gridCol w="1338109">
                  <a:extLst>
                    <a:ext uri="{9D8B030D-6E8A-4147-A177-3AD203B41FA5}">
                      <a16:colId xmlns:a16="http://schemas.microsoft.com/office/drawing/2014/main" val="4086582132"/>
                    </a:ext>
                  </a:extLst>
                </a:gridCol>
                <a:gridCol w="1338109">
                  <a:extLst>
                    <a:ext uri="{9D8B030D-6E8A-4147-A177-3AD203B41FA5}">
                      <a16:colId xmlns:a16="http://schemas.microsoft.com/office/drawing/2014/main" val="4142110192"/>
                    </a:ext>
                  </a:extLst>
                </a:gridCol>
                <a:gridCol w="1338109">
                  <a:extLst>
                    <a:ext uri="{9D8B030D-6E8A-4147-A177-3AD203B41FA5}">
                      <a16:colId xmlns:a16="http://schemas.microsoft.com/office/drawing/2014/main" val="1625274095"/>
                    </a:ext>
                  </a:extLst>
                </a:gridCol>
                <a:gridCol w="1338109">
                  <a:extLst>
                    <a:ext uri="{9D8B030D-6E8A-4147-A177-3AD203B41FA5}">
                      <a16:colId xmlns:a16="http://schemas.microsoft.com/office/drawing/2014/main" val="3437853155"/>
                    </a:ext>
                  </a:extLst>
                </a:gridCol>
                <a:gridCol w="1338109">
                  <a:extLst>
                    <a:ext uri="{9D8B030D-6E8A-4147-A177-3AD203B41FA5}">
                      <a16:colId xmlns:a16="http://schemas.microsoft.com/office/drawing/2014/main" val="1174752541"/>
                    </a:ext>
                  </a:extLst>
                </a:gridCol>
              </a:tblGrid>
              <a:tr h="513790">
                <a:tc>
                  <a:txBody>
                    <a:bodyPr/>
                    <a:lstStyle/>
                    <a:p>
                      <a:pPr algn="ctr"/>
                      <a:r>
                        <a:rPr lang="en-US" sz="1400" b="1" dirty="0">
                          <a:solidFill>
                            <a:schemeClr val="tx1"/>
                          </a:solidFill>
                          <a:latin typeface="Century Gothic" panose="020B0502020202020204" pitchFamily="34" charset="0"/>
                        </a:rPr>
                        <a:t>Option</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400" b="1" dirty="0">
                          <a:solidFill>
                            <a:schemeClr val="tx1"/>
                          </a:solidFill>
                          <a:latin typeface="Century Gothic" panose="020B0502020202020204" pitchFamily="34" charset="0"/>
                        </a:rPr>
                        <a:t>Granary loaf </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400" b="1" dirty="0">
                          <a:solidFill>
                            <a:schemeClr val="tx1"/>
                          </a:solidFill>
                          <a:latin typeface="Century Gothic" panose="020B0502020202020204" pitchFamily="34" charset="0"/>
                        </a:rPr>
                        <a:t>Hot Cross Bun</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400" b="1" dirty="0">
                          <a:solidFill>
                            <a:schemeClr val="tx1"/>
                          </a:solidFill>
                          <a:latin typeface="Century Gothic" panose="020B0502020202020204" pitchFamily="34" charset="0"/>
                        </a:rPr>
                        <a:t>Baguette</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400" b="1" dirty="0">
                          <a:solidFill>
                            <a:schemeClr val="tx1"/>
                          </a:solidFill>
                          <a:latin typeface="Century Gothic" panose="020B0502020202020204" pitchFamily="34" charset="0"/>
                        </a:rPr>
                        <a:t>Soda Bread</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400" b="1" dirty="0">
                          <a:solidFill>
                            <a:schemeClr val="tx1"/>
                          </a:solidFill>
                          <a:latin typeface="Century Gothic" panose="020B0502020202020204" pitchFamily="34" charset="0"/>
                        </a:rPr>
                        <a:t>Total</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470610100"/>
                  </a:ext>
                </a:extLst>
              </a:tr>
              <a:tr h="294689">
                <a:tc>
                  <a:txBody>
                    <a:bodyPr/>
                    <a:lstStyle/>
                    <a:p>
                      <a:pPr algn="ctr"/>
                      <a:r>
                        <a:rPr lang="en-US" sz="1400" b="1" dirty="0">
                          <a:solidFill>
                            <a:schemeClr val="tx1"/>
                          </a:solidFill>
                          <a:latin typeface="Century Gothic" panose="020B0502020202020204" pitchFamily="34" charset="0"/>
                        </a:rPr>
                        <a:t>1</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a:solidFill>
                            <a:srgbClr val="FF0000"/>
                          </a:solidFill>
                          <a:latin typeface="Century Gothic" panose="020B0502020202020204" pitchFamily="34" charset="0"/>
                        </a:rPr>
                        <a:t>0</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a:solidFill>
                            <a:srgbClr val="FF0000"/>
                          </a:solidFill>
                          <a:latin typeface="Century Gothic" panose="020B0502020202020204" pitchFamily="34" charset="0"/>
                        </a:rPr>
                        <a:t>0</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a:solidFill>
                            <a:srgbClr val="FF0000"/>
                          </a:solidFill>
                          <a:latin typeface="Century Gothic" panose="020B0502020202020204" pitchFamily="34" charset="0"/>
                        </a:rPr>
                        <a:t>0</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a:solidFill>
                            <a:srgbClr val="FF0000"/>
                          </a:solidFill>
                          <a:latin typeface="Century Gothic" panose="020B0502020202020204" pitchFamily="34" charset="0"/>
                        </a:rPr>
                        <a:t>2</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a:solidFill>
                            <a:srgbClr val="FF0000"/>
                          </a:solidFill>
                          <a:latin typeface="Century Gothic" panose="020B0502020202020204" pitchFamily="34" charset="0"/>
                        </a:rPr>
                        <a:t>£4</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2984130"/>
                  </a:ext>
                </a:extLst>
              </a:tr>
              <a:tr h="294689">
                <a:tc>
                  <a:txBody>
                    <a:bodyPr/>
                    <a:lstStyle/>
                    <a:p>
                      <a:pPr algn="ctr"/>
                      <a:r>
                        <a:rPr lang="en-US" sz="1400" b="1" dirty="0">
                          <a:solidFill>
                            <a:schemeClr val="tx1"/>
                          </a:solidFill>
                          <a:latin typeface="Century Gothic" panose="020B0502020202020204" pitchFamily="34" charset="0"/>
                        </a:rPr>
                        <a:t>2</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a:solidFill>
                            <a:srgbClr val="FF0000"/>
                          </a:solidFill>
                          <a:latin typeface="Century Gothic" panose="020B0502020202020204" pitchFamily="34" charset="0"/>
                        </a:rPr>
                        <a:t>0</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a:solidFill>
                            <a:srgbClr val="FF0000"/>
                          </a:solidFill>
                          <a:latin typeface="Century Gothic" panose="020B0502020202020204" pitchFamily="34" charset="0"/>
                        </a:rPr>
                        <a:t>0</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a:solidFill>
                            <a:srgbClr val="FF0000"/>
                          </a:solidFill>
                          <a:latin typeface="Century Gothic" panose="020B0502020202020204" pitchFamily="34" charset="0"/>
                        </a:rPr>
                        <a:t>2</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a:solidFill>
                            <a:srgbClr val="FF0000"/>
                          </a:solidFill>
                          <a:latin typeface="Century Gothic" panose="020B0502020202020204" pitchFamily="34" charset="0"/>
                        </a:rPr>
                        <a:t>1</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a:solidFill>
                            <a:srgbClr val="FF0000"/>
                          </a:solidFill>
                          <a:latin typeface="Century Gothic" panose="020B0502020202020204" pitchFamily="34" charset="0"/>
                        </a:rPr>
                        <a:t>£4</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2627942"/>
                  </a:ext>
                </a:extLst>
              </a:tr>
              <a:tr h="294689">
                <a:tc>
                  <a:txBody>
                    <a:bodyPr/>
                    <a:lstStyle/>
                    <a:p>
                      <a:pPr algn="ctr"/>
                      <a:r>
                        <a:rPr lang="en-US" sz="1400" b="1" dirty="0">
                          <a:solidFill>
                            <a:schemeClr val="tx1"/>
                          </a:solidFill>
                          <a:latin typeface="Century Gothic" panose="020B0502020202020204" pitchFamily="34" charset="0"/>
                        </a:rPr>
                        <a:t>3</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a:solidFill>
                            <a:srgbClr val="FF0000"/>
                          </a:solidFill>
                          <a:latin typeface="Century Gothic" panose="020B0502020202020204" pitchFamily="34" charset="0"/>
                        </a:rPr>
                        <a:t>0</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a:solidFill>
                            <a:srgbClr val="FF0000"/>
                          </a:solidFill>
                          <a:latin typeface="Century Gothic" panose="020B0502020202020204" pitchFamily="34" charset="0"/>
                        </a:rPr>
                        <a:t>4</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a:solidFill>
                            <a:srgbClr val="FF0000"/>
                          </a:solidFill>
                          <a:latin typeface="Century Gothic" panose="020B0502020202020204" pitchFamily="34" charset="0"/>
                        </a:rPr>
                        <a:t>0</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a:solidFill>
                            <a:srgbClr val="FF0000"/>
                          </a:solidFill>
                          <a:latin typeface="Century Gothic" panose="020B0502020202020204" pitchFamily="34" charset="0"/>
                        </a:rPr>
                        <a:t>1</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a:solidFill>
                            <a:srgbClr val="FF0000"/>
                          </a:solidFill>
                          <a:latin typeface="Century Gothic" panose="020B0502020202020204" pitchFamily="34" charset="0"/>
                        </a:rPr>
                        <a:t>£4</a:t>
                      </a:r>
                    </a:p>
                  </a:txBody>
                  <a:tcPr marL="89382" marR="89382" marT="44690" marB="44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9949264"/>
                  </a:ext>
                </a:extLst>
              </a:tr>
            </a:tbl>
          </a:graphicData>
        </a:graphic>
      </p:graphicFrame>
      <p:sp>
        <p:nvSpPr>
          <p:cNvPr id="21" name="Rectangle 20">
            <a:extLst>
              <a:ext uri="{FF2B5EF4-FFF2-40B4-BE49-F238E27FC236}">
                <a16:creationId xmlns:a16="http://schemas.microsoft.com/office/drawing/2014/main" id="{6EC34220-95E8-4CFF-9BA8-45040DDAB12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r>
              <a:rPr lang="en-GB" sz="2000" b="1" dirty="0">
                <a:solidFill>
                  <a:schemeClr val="bg2">
                    <a:lumMod val="50000"/>
                  </a:schemeClr>
                </a:solidFill>
                <a:latin typeface="Century Gothic" panose="020B0502020202020204" pitchFamily="34" charset="0"/>
              </a:rPr>
              <a:t/>
            </a:r>
            <a:br>
              <a:rPr lang="en-GB" sz="2000" b="1" dirty="0">
                <a:solidFill>
                  <a:schemeClr val="bg2">
                    <a:lumMod val="50000"/>
                  </a:schemeClr>
                </a:solidFill>
                <a:latin typeface="Century Gothic" panose="020B0502020202020204" pitchFamily="34" charset="0"/>
              </a:rPr>
            </a:br>
            <a:r>
              <a:rPr lang="en-GB" sz="2000" b="1" dirty="0">
                <a:solidFill>
                  <a:schemeClr val="tx1"/>
                </a:solidFill>
                <a:latin typeface="Century Gothic" panose="020B0502020202020204" pitchFamily="34" charset="0"/>
              </a:rPr>
              <a:t>At the bakery, </a:t>
            </a:r>
            <a:r>
              <a:rPr lang="en-GB" sz="2000" b="1" dirty="0" err="1">
                <a:solidFill>
                  <a:schemeClr val="tx1"/>
                </a:solidFill>
                <a:latin typeface="Century Gothic" panose="020B0502020202020204" pitchFamily="34" charset="0"/>
              </a:rPr>
              <a:t>Hernant</a:t>
            </a:r>
            <a:r>
              <a:rPr lang="en-GB" sz="2000" b="1" dirty="0">
                <a:solidFill>
                  <a:schemeClr val="tx1"/>
                </a:solidFill>
                <a:latin typeface="Century Gothic" panose="020B0502020202020204" pitchFamily="34" charset="0"/>
              </a:rPr>
              <a:t> spent £4 altogether. </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sym typeface="Wingdings" panose="05000000000000000000" pitchFamily="2" charset="2"/>
              </a:rPr>
              <a:t>What could she have bought? </a:t>
            </a: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Find more than one possibility.</a:t>
            </a:r>
          </a:p>
          <a:p>
            <a:r>
              <a:rPr lang="en-GB" sz="2000" b="1" dirty="0">
                <a:solidFill>
                  <a:srgbClr val="FF0000"/>
                </a:solidFill>
                <a:latin typeface="Century Gothic" panose="020B0502020202020204" pitchFamily="34" charset="0"/>
                <a:sym typeface="Wingdings" panose="05000000000000000000" pitchFamily="2" charset="2"/>
              </a:rPr>
              <a:t>Various possible answers, including:</a:t>
            </a:r>
          </a:p>
          <a:p>
            <a:pPr lvl="0" algn="ct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fontAlgn="base">
              <a:defRPr/>
            </a:pPr>
            <a:endParaRPr lang="en-GB" sz="1400" dirty="0">
              <a:solidFill>
                <a:prstClr val="black"/>
              </a:solidFill>
              <a:latin typeface="SassoonCRInfantMedium" panose="02000603020000020003" pitchFamily="2" charset="0"/>
            </a:endParaRPr>
          </a:p>
        </p:txBody>
      </p:sp>
    </p:spTree>
    <p:extLst>
      <p:ext uri="{BB962C8B-B14F-4D97-AF65-F5344CB8AC3E}">
        <p14:creationId xmlns:p14="http://schemas.microsoft.com/office/powerpoint/2010/main" val="3431688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4" name="Picture 13">
            <a:extLst>
              <a:ext uri="{FF2B5EF4-FFF2-40B4-BE49-F238E27FC236}">
                <a16:creationId xmlns:a16="http://schemas.microsoft.com/office/drawing/2014/main" id="{2E1F3256-5F6E-49E5-98BF-58FC598ACF37}"/>
              </a:ext>
            </a:extLst>
          </p:cNvPr>
          <p:cNvPicPr>
            <a:picLocks noChangeAspect="1"/>
          </p:cNvPicPr>
          <p:nvPr/>
        </p:nvPicPr>
        <p:blipFill>
          <a:blip r:embed="rId4"/>
          <a:stretch>
            <a:fillRect/>
          </a:stretch>
        </p:blipFill>
        <p:spPr>
          <a:xfrm>
            <a:off x="115438" y="141338"/>
            <a:ext cx="8913124" cy="6322100"/>
          </a:xfrm>
          <a:prstGeom prst="rect">
            <a:avLst/>
          </a:prstGeom>
        </p:spPr>
      </p:pic>
      <p:graphicFrame>
        <p:nvGraphicFramePr>
          <p:cNvPr id="15" name="Table 14">
            <a:extLst>
              <a:ext uri="{FF2B5EF4-FFF2-40B4-BE49-F238E27FC236}">
                <a16:creationId xmlns:a16="http://schemas.microsoft.com/office/drawing/2014/main" id="{1AC9DEC7-2EE9-4303-9CA7-E2660B981A32}"/>
              </a:ext>
            </a:extLst>
          </p:cNvPr>
          <p:cNvGraphicFramePr>
            <a:graphicFrameLocks noGrp="1"/>
          </p:cNvGraphicFramePr>
          <p:nvPr>
            <p:extLst/>
          </p:nvPr>
        </p:nvGraphicFramePr>
        <p:xfrm>
          <a:off x="1696375" y="1540203"/>
          <a:ext cx="5751250" cy="3286647"/>
        </p:xfrm>
        <a:graphic>
          <a:graphicData uri="http://schemas.openxmlformats.org/drawingml/2006/table">
            <a:tbl>
              <a:tblPr firstRow="1" bandRow="1">
                <a:tableStyleId>{5940675A-B579-460E-94D1-54222C63F5DA}</a:tableStyleId>
              </a:tblPr>
              <a:tblGrid>
                <a:gridCol w="2875625">
                  <a:extLst>
                    <a:ext uri="{9D8B030D-6E8A-4147-A177-3AD203B41FA5}">
                      <a16:colId xmlns:a16="http://schemas.microsoft.com/office/drawing/2014/main" val="2048961921"/>
                    </a:ext>
                  </a:extLst>
                </a:gridCol>
                <a:gridCol w="2875625">
                  <a:extLst>
                    <a:ext uri="{9D8B030D-6E8A-4147-A177-3AD203B41FA5}">
                      <a16:colId xmlns:a16="http://schemas.microsoft.com/office/drawing/2014/main" val="3444468781"/>
                    </a:ext>
                  </a:extLst>
                </a:gridCol>
              </a:tblGrid>
              <a:tr h="402559">
                <a:tc>
                  <a:txBody>
                    <a:bodyPr/>
                    <a:lstStyle/>
                    <a:p>
                      <a:pPr algn="ctr"/>
                      <a:r>
                        <a:rPr lang="en-GB" b="1" dirty="0">
                          <a:latin typeface="Century Gothic" panose="020B0502020202020204" pitchFamily="34" charset="0"/>
                        </a:rPr>
                        <a:t>Sunflower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Tulip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51203418"/>
                  </a:ext>
                </a:extLst>
              </a:tr>
              <a:tr h="2481529">
                <a:tc>
                  <a:txBody>
                    <a:bodyPr/>
                    <a:lstStyle/>
                    <a:p>
                      <a:pPr algn="ctr"/>
                      <a:endParaRPr lang="en-GB" b="1" dirty="0">
                        <a:latin typeface="Century Gothic" panose="020B0502020202020204" pitchFamily="34" charset="0"/>
                      </a:endParaRPr>
                    </a:p>
                    <a:p>
                      <a:pPr algn="ctr"/>
                      <a:endParaRPr lang="en-GB" b="1" dirty="0">
                        <a:latin typeface="Century Gothic" panose="020B0502020202020204" pitchFamily="34" charset="0"/>
                      </a:endParaRPr>
                    </a:p>
                    <a:p>
                      <a:pPr algn="ctr"/>
                      <a:endParaRPr lang="en-GB" b="1" dirty="0">
                        <a:latin typeface="Century Gothic" panose="020B0502020202020204" pitchFamily="34" charset="0"/>
                      </a:endParaRPr>
                    </a:p>
                    <a:p>
                      <a:pPr algn="ctr"/>
                      <a:endParaRPr lang="en-GB" b="1" dirty="0">
                        <a:latin typeface="Century Gothic" panose="020B0502020202020204" pitchFamily="34" charset="0"/>
                      </a:endParaRPr>
                    </a:p>
                    <a:p>
                      <a:pPr algn="ctr"/>
                      <a:endParaRPr lang="en-GB" b="1" dirty="0">
                        <a:latin typeface="Century Gothic" panose="020B0502020202020204" pitchFamily="34" charset="0"/>
                      </a:endParaRPr>
                    </a:p>
                    <a:p>
                      <a:pPr algn="ctr"/>
                      <a:endParaRPr lang="en-GB" b="1" dirty="0">
                        <a:latin typeface="Century Gothic" panose="020B0502020202020204" pitchFamily="34" charset="0"/>
                      </a:endParaRPr>
                    </a:p>
                    <a:p>
                      <a:pPr algn="ctr"/>
                      <a:endParaRPr lang="en-GB" b="1" dirty="0">
                        <a:latin typeface="Century Gothic" panose="020B0502020202020204" pitchFamily="34" charset="0"/>
                      </a:endParaRPr>
                    </a:p>
                    <a:p>
                      <a:pPr algn="ctr"/>
                      <a:endParaRPr lang="en-GB" b="1"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b="1"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6014147"/>
                  </a:ext>
                </a:extLst>
              </a:tr>
              <a:tr h="402559">
                <a:tc>
                  <a:txBody>
                    <a:bodyPr/>
                    <a:lstStyle/>
                    <a:p>
                      <a:pPr algn="ctr"/>
                      <a:r>
                        <a:rPr lang="en-GB" b="1" dirty="0">
                          <a:latin typeface="Century Gothic" panose="020B0502020202020204" pitchFamily="34" charset="0"/>
                        </a:rPr>
                        <a:t>£1.50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£2.50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4522026"/>
                  </a:ext>
                </a:extLst>
              </a:tr>
            </a:tbl>
          </a:graphicData>
        </a:graphic>
      </p:graphicFrame>
      <p:sp>
        <p:nvSpPr>
          <p:cNvPr id="20" name="Rectangle 19">
            <a:extLst>
              <a:ext uri="{FF2B5EF4-FFF2-40B4-BE49-F238E27FC236}">
                <a16:creationId xmlns:a16="http://schemas.microsoft.com/office/drawing/2014/main" id="{C0CAD1FB-4D04-44C2-8323-564C89CFB6B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Carice buys three sunflowers and two tulips. </a:t>
            </a:r>
          </a:p>
          <a:p>
            <a:r>
              <a:rPr lang="en-GB" sz="2000" b="1" dirty="0">
                <a:solidFill>
                  <a:schemeClr val="tx1"/>
                </a:solidFill>
                <a:latin typeface="Century Gothic" panose="020B0502020202020204" pitchFamily="34" charset="0"/>
              </a:rPr>
              <a:t>She pays with £10.</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How much change will she receive?</a:t>
            </a:r>
          </a:p>
          <a:p>
            <a:pPr lvl="0" algn="ctr"/>
            <a:r>
              <a:rPr lang="en-GB" sz="2000" b="1" dirty="0">
                <a:solidFill>
                  <a:schemeClr val="bg2">
                    <a:lumMod val="50000"/>
                  </a:schemeClr>
                </a:solidFill>
                <a:latin typeface="Century Gothic" panose="020B0502020202020204" pitchFamily="34" charset="0"/>
              </a:rPr>
              <a:t/>
            </a: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1400" dirty="0">
              <a:solidFill>
                <a:prstClr val="black"/>
              </a:solidFill>
              <a:latin typeface="SassoonCRInfantMedium" panose="02000603020000020003" pitchFamily="2" charset="0"/>
            </a:endParaRPr>
          </a:p>
        </p:txBody>
      </p:sp>
    </p:spTree>
    <p:extLst>
      <p:ext uri="{BB962C8B-B14F-4D97-AF65-F5344CB8AC3E}">
        <p14:creationId xmlns:p14="http://schemas.microsoft.com/office/powerpoint/2010/main" val="1876329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4" name="Picture 13">
            <a:extLst>
              <a:ext uri="{FF2B5EF4-FFF2-40B4-BE49-F238E27FC236}">
                <a16:creationId xmlns:a16="http://schemas.microsoft.com/office/drawing/2014/main" id="{2E1F3256-5F6E-49E5-98BF-58FC598ACF37}"/>
              </a:ext>
            </a:extLst>
          </p:cNvPr>
          <p:cNvPicPr>
            <a:picLocks noChangeAspect="1"/>
          </p:cNvPicPr>
          <p:nvPr/>
        </p:nvPicPr>
        <p:blipFill>
          <a:blip r:embed="rId4"/>
          <a:stretch>
            <a:fillRect/>
          </a:stretch>
        </p:blipFill>
        <p:spPr>
          <a:xfrm>
            <a:off x="115438" y="141338"/>
            <a:ext cx="8913124" cy="6322100"/>
          </a:xfrm>
          <a:prstGeom prst="rect">
            <a:avLst/>
          </a:prstGeom>
        </p:spPr>
      </p:pic>
      <p:graphicFrame>
        <p:nvGraphicFramePr>
          <p:cNvPr id="15" name="Table 14">
            <a:extLst>
              <a:ext uri="{FF2B5EF4-FFF2-40B4-BE49-F238E27FC236}">
                <a16:creationId xmlns:a16="http://schemas.microsoft.com/office/drawing/2014/main" id="{1AC9DEC7-2EE9-4303-9CA7-E2660B981A32}"/>
              </a:ext>
            </a:extLst>
          </p:cNvPr>
          <p:cNvGraphicFramePr>
            <a:graphicFrameLocks noGrp="1"/>
          </p:cNvGraphicFramePr>
          <p:nvPr>
            <p:extLst/>
          </p:nvPr>
        </p:nvGraphicFramePr>
        <p:xfrm>
          <a:off x="1696375" y="1540203"/>
          <a:ext cx="5751250" cy="3286647"/>
        </p:xfrm>
        <a:graphic>
          <a:graphicData uri="http://schemas.openxmlformats.org/drawingml/2006/table">
            <a:tbl>
              <a:tblPr firstRow="1" bandRow="1">
                <a:tableStyleId>{5940675A-B579-460E-94D1-54222C63F5DA}</a:tableStyleId>
              </a:tblPr>
              <a:tblGrid>
                <a:gridCol w="2875625">
                  <a:extLst>
                    <a:ext uri="{9D8B030D-6E8A-4147-A177-3AD203B41FA5}">
                      <a16:colId xmlns:a16="http://schemas.microsoft.com/office/drawing/2014/main" val="2048961921"/>
                    </a:ext>
                  </a:extLst>
                </a:gridCol>
                <a:gridCol w="2875625">
                  <a:extLst>
                    <a:ext uri="{9D8B030D-6E8A-4147-A177-3AD203B41FA5}">
                      <a16:colId xmlns:a16="http://schemas.microsoft.com/office/drawing/2014/main" val="3444468781"/>
                    </a:ext>
                  </a:extLst>
                </a:gridCol>
              </a:tblGrid>
              <a:tr h="402559">
                <a:tc>
                  <a:txBody>
                    <a:bodyPr/>
                    <a:lstStyle/>
                    <a:p>
                      <a:pPr algn="ctr"/>
                      <a:r>
                        <a:rPr lang="en-GB" b="1" dirty="0">
                          <a:latin typeface="Century Gothic" panose="020B0502020202020204" pitchFamily="34" charset="0"/>
                        </a:rPr>
                        <a:t>Sunflower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Tulip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51203418"/>
                  </a:ext>
                </a:extLst>
              </a:tr>
              <a:tr h="2481529">
                <a:tc>
                  <a:txBody>
                    <a:bodyPr/>
                    <a:lstStyle/>
                    <a:p>
                      <a:pPr algn="ctr"/>
                      <a:endParaRPr lang="en-GB" b="1" dirty="0">
                        <a:latin typeface="Century Gothic" panose="020B0502020202020204" pitchFamily="34" charset="0"/>
                      </a:endParaRPr>
                    </a:p>
                    <a:p>
                      <a:pPr algn="ctr"/>
                      <a:endParaRPr lang="en-GB" b="1" dirty="0">
                        <a:latin typeface="Century Gothic" panose="020B0502020202020204" pitchFamily="34" charset="0"/>
                      </a:endParaRPr>
                    </a:p>
                    <a:p>
                      <a:pPr algn="ctr"/>
                      <a:endParaRPr lang="en-GB" b="1" dirty="0">
                        <a:latin typeface="Century Gothic" panose="020B0502020202020204" pitchFamily="34" charset="0"/>
                      </a:endParaRPr>
                    </a:p>
                    <a:p>
                      <a:pPr algn="ctr"/>
                      <a:endParaRPr lang="en-GB" b="1" dirty="0">
                        <a:latin typeface="Century Gothic" panose="020B0502020202020204" pitchFamily="34" charset="0"/>
                      </a:endParaRPr>
                    </a:p>
                    <a:p>
                      <a:pPr algn="ctr"/>
                      <a:endParaRPr lang="en-GB" b="1" dirty="0">
                        <a:latin typeface="Century Gothic" panose="020B0502020202020204" pitchFamily="34" charset="0"/>
                      </a:endParaRPr>
                    </a:p>
                    <a:p>
                      <a:pPr algn="ctr"/>
                      <a:endParaRPr lang="en-GB" b="1" dirty="0">
                        <a:latin typeface="Century Gothic" panose="020B0502020202020204" pitchFamily="34" charset="0"/>
                      </a:endParaRPr>
                    </a:p>
                    <a:p>
                      <a:pPr algn="ctr"/>
                      <a:endParaRPr lang="en-GB" b="1" dirty="0">
                        <a:latin typeface="Century Gothic" panose="020B0502020202020204" pitchFamily="34" charset="0"/>
                      </a:endParaRPr>
                    </a:p>
                    <a:p>
                      <a:pPr algn="ctr"/>
                      <a:endParaRPr lang="en-GB" b="1"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b="1"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6014147"/>
                  </a:ext>
                </a:extLst>
              </a:tr>
              <a:tr h="402559">
                <a:tc>
                  <a:txBody>
                    <a:bodyPr/>
                    <a:lstStyle/>
                    <a:p>
                      <a:pPr algn="ctr"/>
                      <a:r>
                        <a:rPr lang="en-GB" b="1" dirty="0">
                          <a:latin typeface="Century Gothic" panose="020B0502020202020204" pitchFamily="34" charset="0"/>
                        </a:rPr>
                        <a:t>£1.50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£2.50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4522026"/>
                  </a:ext>
                </a:extLst>
              </a:tr>
            </a:tbl>
          </a:graphicData>
        </a:graphic>
      </p:graphicFrame>
      <p:sp>
        <p:nvSpPr>
          <p:cNvPr id="20" name="Rectangle 19">
            <a:extLst>
              <a:ext uri="{FF2B5EF4-FFF2-40B4-BE49-F238E27FC236}">
                <a16:creationId xmlns:a16="http://schemas.microsoft.com/office/drawing/2014/main" id="{C0CAD1FB-4D04-44C2-8323-564C89CFB6B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Carice buys three sunflowers and two tulips. </a:t>
            </a:r>
          </a:p>
          <a:p>
            <a:r>
              <a:rPr lang="en-GB" sz="2000" b="1" dirty="0">
                <a:solidFill>
                  <a:schemeClr val="tx1"/>
                </a:solidFill>
                <a:latin typeface="Century Gothic" panose="020B0502020202020204" pitchFamily="34" charset="0"/>
              </a:rPr>
              <a:t>She pays with £10.</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How much change will she receive?</a:t>
            </a:r>
          </a:p>
          <a:p>
            <a:r>
              <a:rPr lang="en-GB" sz="2000" b="1" dirty="0">
                <a:solidFill>
                  <a:srgbClr val="FF0000"/>
                </a:solidFill>
                <a:latin typeface="Century Gothic" panose="020B0502020202020204" pitchFamily="34" charset="0"/>
              </a:rPr>
              <a:t>50p</a:t>
            </a:r>
          </a:p>
          <a:p>
            <a:pPr lvl="0" algn="ctr"/>
            <a:r>
              <a:rPr lang="en-GB" sz="2000" b="1" dirty="0">
                <a:solidFill>
                  <a:schemeClr val="bg2">
                    <a:lumMod val="50000"/>
                  </a:schemeClr>
                </a:solidFill>
                <a:latin typeface="Century Gothic" panose="020B0502020202020204" pitchFamily="34" charset="0"/>
              </a:rPr>
              <a:t/>
            </a: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1400" dirty="0">
              <a:solidFill>
                <a:prstClr val="black"/>
              </a:solidFill>
              <a:latin typeface="SassoonCRInfantMedium" panose="02000603020000020003" pitchFamily="2" charset="0"/>
            </a:endParaRPr>
          </a:p>
        </p:txBody>
      </p:sp>
    </p:spTree>
    <p:extLst>
      <p:ext uri="{BB962C8B-B14F-4D97-AF65-F5344CB8AC3E}">
        <p14:creationId xmlns:p14="http://schemas.microsoft.com/office/powerpoint/2010/main" val="1286258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4" name="Picture 23">
            <a:extLst>
              <a:ext uri="{FF2B5EF4-FFF2-40B4-BE49-F238E27FC236}">
                <a16:creationId xmlns:a16="http://schemas.microsoft.com/office/drawing/2014/main" id="{9497425C-DF7B-4B91-9ED1-8E474EAFB322}"/>
              </a:ext>
            </a:extLst>
          </p:cNvPr>
          <p:cNvPicPr>
            <a:picLocks noChangeAspect="1"/>
          </p:cNvPicPr>
          <p:nvPr/>
        </p:nvPicPr>
        <p:blipFill>
          <a:blip r:embed="rId4"/>
          <a:stretch>
            <a:fillRect/>
          </a:stretch>
        </p:blipFill>
        <p:spPr>
          <a:xfrm>
            <a:off x="115438" y="141338"/>
            <a:ext cx="8913124" cy="6322100"/>
          </a:xfrm>
          <a:prstGeom prst="rect">
            <a:avLst/>
          </a:prstGeom>
        </p:spPr>
      </p:pic>
      <p:sp>
        <p:nvSpPr>
          <p:cNvPr id="29" name="Plaque 28">
            <a:extLst>
              <a:ext uri="{FF2B5EF4-FFF2-40B4-BE49-F238E27FC236}">
                <a16:creationId xmlns:a16="http://schemas.microsoft.com/office/drawing/2014/main" id="{DEC1475B-F22F-43FC-A83A-1CCFB15BEFD4}"/>
              </a:ext>
            </a:extLst>
          </p:cNvPr>
          <p:cNvSpPr/>
          <p:nvPr/>
        </p:nvSpPr>
        <p:spPr>
          <a:xfrm>
            <a:off x="524529" y="3677410"/>
            <a:ext cx="1039652" cy="614313"/>
          </a:xfrm>
          <a:prstGeom prst="plaqu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Dress</a:t>
            </a:r>
          </a:p>
          <a:p>
            <a:pPr algn="ctr"/>
            <a:r>
              <a:rPr lang="en-GB" b="1" dirty="0">
                <a:solidFill>
                  <a:schemeClr val="tx1"/>
                </a:solidFill>
                <a:latin typeface="Century Gothic" panose="020B0502020202020204" pitchFamily="34" charset="0"/>
              </a:rPr>
              <a:t>£11.45</a:t>
            </a:r>
          </a:p>
        </p:txBody>
      </p:sp>
      <p:sp>
        <p:nvSpPr>
          <p:cNvPr id="30" name="Plaque 29">
            <a:extLst>
              <a:ext uri="{FF2B5EF4-FFF2-40B4-BE49-F238E27FC236}">
                <a16:creationId xmlns:a16="http://schemas.microsoft.com/office/drawing/2014/main" id="{C18C0859-26B8-4E66-948A-3609B3C90640}"/>
              </a:ext>
            </a:extLst>
          </p:cNvPr>
          <p:cNvSpPr/>
          <p:nvPr/>
        </p:nvSpPr>
        <p:spPr>
          <a:xfrm>
            <a:off x="1925412" y="3677410"/>
            <a:ext cx="1039652" cy="614313"/>
          </a:xfrm>
          <a:prstGeom prst="plaqu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Jacket</a:t>
            </a:r>
          </a:p>
          <a:p>
            <a:pPr algn="ctr"/>
            <a:r>
              <a:rPr lang="en-GB" b="1" dirty="0">
                <a:solidFill>
                  <a:schemeClr val="tx1"/>
                </a:solidFill>
                <a:latin typeface="Century Gothic" panose="020B0502020202020204" pitchFamily="34" charset="0"/>
              </a:rPr>
              <a:t>£5.75</a:t>
            </a:r>
          </a:p>
        </p:txBody>
      </p:sp>
      <p:sp>
        <p:nvSpPr>
          <p:cNvPr id="31" name="Plaque 30">
            <a:extLst>
              <a:ext uri="{FF2B5EF4-FFF2-40B4-BE49-F238E27FC236}">
                <a16:creationId xmlns:a16="http://schemas.microsoft.com/office/drawing/2014/main" id="{E4ABF802-C7D2-4673-A581-09480B05E346}"/>
              </a:ext>
            </a:extLst>
          </p:cNvPr>
          <p:cNvSpPr/>
          <p:nvPr/>
        </p:nvSpPr>
        <p:spPr>
          <a:xfrm>
            <a:off x="6128061" y="3677410"/>
            <a:ext cx="1039652" cy="614313"/>
          </a:xfrm>
          <a:prstGeom prst="plaqu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Hat</a:t>
            </a:r>
          </a:p>
          <a:p>
            <a:pPr algn="ctr"/>
            <a:r>
              <a:rPr lang="en-GB" b="1" dirty="0">
                <a:solidFill>
                  <a:schemeClr val="tx1"/>
                </a:solidFill>
                <a:latin typeface="Century Gothic" panose="020B0502020202020204" pitchFamily="34" charset="0"/>
              </a:rPr>
              <a:t>£4.95</a:t>
            </a:r>
          </a:p>
        </p:txBody>
      </p:sp>
      <p:sp>
        <p:nvSpPr>
          <p:cNvPr id="32" name="Plaque 31">
            <a:extLst>
              <a:ext uri="{FF2B5EF4-FFF2-40B4-BE49-F238E27FC236}">
                <a16:creationId xmlns:a16="http://schemas.microsoft.com/office/drawing/2014/main" id="{316C2577-5B6B-49FF-8604-F09B847A94F6}"/>
              </a:ext>
            </a:extLst>
          </p:cNvPr>
          <p:cNvSpPr/>
          <p:nvPr/>
        </p:nvSpPr>
        <p:spPr>
          <a:xfrm>
            <a:off x="4727178" y="3677410"/>
            <a:ext cx="1039652" cy="614313"/>
          </a:xfrm>
          <a:prstGeom prst="plaqu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Scarf</a:t>
            </a:r>
          </a:p>
          <a:p>
            <a:pPr algn="ctr"/>
            <a:r>
              <a:rPr lang="en-GB" b="1" dirty="0">
                <a:solidFill>
                  <a:schemeClr val="tx1"/>
                </a:solidFill>
                <a:latin typeface="Century Gothic" panose="020B0502020202020204" pitchFamily="34" charset="0"/>
              </a:rPr>
              <a:t>£8.55</a:t>
            </a:r>
          </a:p>
        </p:txBody>
      </p:sp>
      <p:sp>
        <p:nvSpPr>
          <p:cNvPr id="33" name="Plaque 32">
            <a:extLst>
              <a:ext uri="{FF2B5EF4-FFF2-40B4-BE49-F238E27FC236}">
                <a16:creationId xmlns:a16="http://schemas.microsoft.com/office/drawing/2014/main" id="{811D7A6F-9DE3-4225-9283-2A8079D815F0}"/>
              </a:ext>
            </a:extLst>
          </p:cNvPr>
          <p:cNvSpPr/>
          <p:nvPr/>
        </p:nvSpPr>
        <p:spPr>
          <a:xfrm>
            <a:off x="7528945" y="3677410"/>
            <a:ext cx="1039652" cy="614313"/>
          </a:xfrm>
          <a:prstGeom prst="plaqu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Shoes</a:t>
            </a:r>
          </a:p>
          <a:p>
            <a:pPr algn="ctr"/>
            <a:r>
              <a:rPr lang="en-GB" b="1" dirty="0">
                <a:solidFill>
                  <a:schemeClr val="tx1"/>
                </a:solidFill>
                <a:latin typeface="Century Gothic" panose="020B0502020202020204" pitchFamily="34" charset="0"/>
              </a:rPr>
              <a:t>£6.80</a:t>
            </a:r>
          </a:p>
        </p:txBody>
      </p:sp>
      <p:sp>
        <p:nvSpPr>
          <p:cNvPr id="34" name="Plaque 33">
            <a:extLst>
              <a:ext uri="{FF2B5EF4-FFF2-40B4-BE49-F238E27FC236}">
                <a16:creationId xmlns:a16="http://schemas.microsoft.com/office/drawing/2014/main" id="{A7677B1C-001F-448C-91D9-32584C810D58}"/>
              </a:ext>
            </a:extLst>
          </p:cNvPr>
          <p:cNvSpPr/>
          <p:nvPr/>
        </p:nvSpPr>
        <p:spPr>
          <a:xfrm>
            <a:off x="3326295" y="3677410"/>
            <a:ext cx="1039652" cy="614313"/>
          </a:xfrm>
          <a:prstGeom prst="plaqu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Shirt</a:t>
            </a:r>
          </a:p>
          <a:p>
            <a:pPr algn="ctr"/>
            <a:r>
              <a:rPr lang="en-GB" b="1" dirty="0">
                <a:solidFill>
                  <a:schemeClr val="tx1"/>
                </a:solidFill>
                <a:latin typeface="Century Gothic" panose="020B0502020202020204" pitchFamily="34" charset="0"/>
              </a:rPr>
              <a:t>£7.30</a:t>
            </a:r>
          </a:p>
        </p:txBody>
      </p:sp>
      <p:sp>
        <p:nvSpPr>
          <p:cNvPr id="35" name="Rectangle 34">
            <a:extLst>
              <a:ext uri="{FF2B5EF4-FFF2-40B4-BE49-F238E27FC236}">
                <a16:creationId xmlns:a16="http://schemas.microsoft.com/office/drawing/2014/main" id="{43DBC1E4-E0F5-4AA7-9F86-A07C87E68D6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lvl="0" algn="ctr"/>
            <a:endParaRPr lang="en-GB" sz="2000" b="1" dirty="0">
              <a:solidFill>
                <a:schemeClr val="bg2">
                  <a:lumMod val="50000"/>
                </a:schemeClr>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Lana is shopping. </a:t>
            </a:r>
          </a:p>
          <a:p>
            <a:pPr marL="88900" algn="ctr"/>
            <a:r>
              <a:rPr lang="en-GB" sz="2000" b="1" dirty="0">
                <a:solidFill>
                  <a:schemeClr val="tx1"/>
                </a:solidFill>
                <a:latin typeface="Century Gothic" panose="020B0502020202020204" pitchFamily="34" charset="0"/>
              </a:rPr>
              <a:t>She has about £20 to spend. </a:t>
            </a:r>
            <a:endParaRPr lang="en-GB" sz="4400" b="1" dirty="0">
              <a:solidFill>
                <a:schemeClr val="tx1"/>
              </a:solidFill>
              <a:latin typeface="Century Gothic" panose="020B0502020202020204" pitchFamily="34" charset="0"/>
            </a:endParaRPr>
          </a:p>
          <a:p>
            <a:pPr algn="ctr">
              <a:lnSpc>
                <a:spcPct val="150000"/>
              </a:lnSpc>
            </a:pPr>
            <a:r>
              <a:rPr lang="en-GB" sz="2000" b="1" dirty="0">
                <a:solidFill>
                  <a:schemeClr val="tx1"/>
                </a:solidFill>
                <a:latin typeface="Century Gothic" panose="020B0502020202020204" pitchFamily="34" charset="0"/>
              </a:rPr>
              <a:t>Estimate what she could purchase.</a:t>
            </a:r>
          </a:p>
          <a:p>
            <a:pPr lvl="0" algn="ctr"/>
            <a:endParaRPr lang="en-GB" sz="4400" b="1" dirty="0">
              <a:solidFill>
                <a:schemeClr val="bg2">
                  <a:lumMod val="50000"/>
                </a:schemeClr>
              </a:solidFill>
              <a:latin typeface="Century Gothic" panose="020B0502020202020204" pitchFamily="34" charset="0"/>
            </a:endParaRPr>
          </a:p>
          <a:p>
            <a:pPr lvl="0" fontAlgn="base">
              <a:defRPr/>
            </a:pPr>
            <a:endParaRPr lang="en-GB" sz="1400" dirty="0">
              <a:solidFill>
                <a:prstClr val="black"/>
              </a:solidFill>
              <a:latin typeface="SassoonCRInfantMedium" panose="02000603020000020003" pitchFamily="2" charset="0"/>
            </a:endParaRPr>
          </a:p>
        </p:txBody>
      </p:sp>
    </p:spTree>
    <p:extLst>
      <p:ext uri="{BB962C8B-B14F-4D97-AF65-F5344CB8AC3E}">
        <p14:creationId xmlns:p14="http://schemas.microsoft.com/office/powerpoint/2010/main" val="2731124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4" name="Picture 23">
            <a:extLst>
              <a:ext uri="{FF2B5EF4-FFF2-40B4-BE49-F238E27FC236}">
                <a16:creationId xmlns:a16="http://schemas.microsoft.com/office/drawing/2014/main" id="{9497425C-DF7B-4B91-9ED1-8E474EAFB322}"/>
              </a:ext>
            </a:extLst>
          </p:cNvPr>
          <p:cNvPicPr>
            <a:picLocks noChangeAspect="1"/>
          </p:cNvPicPr>
          <p:nvPr/>
        </p:nvPicPr>
        <p:blipFill>
          <a:blip r:embed="rId4"/>
          <a:stretch>
            <a:fillRect/>
          </a:stretch>
        </p:blipFill>
        <p:spPr>
          <a:xfrm>
            <a:off x="115438" y="141338"/>
            <a:ext cx="8913124" cy="6322100"/>
          </a:xfrm>
          <a:prstGeom prst="rect">
            <a:avLst/>
          </a:prstGeom>
        </p:spPr>
      </p:pic>
      <p:sp>
        <p:nvSpPr>
          <p:cNvPr id="29" name="Plaque 28">
            <a:extLst>
              <a:ext uri="{FF2B5EF4-FFF2-40B4-BE49-F238E27FC236}">
                <a16:creationId xmlns:a16="http://schemas.microsoft.com/office/drawing/2014/main" id="{DEC1475B-F22F-43FC-A83A-1CCFB15BEFD4}"/>
              </a:ext>
            </a:extLst>
          </p:cNvPr>
          <p:cNvSpPr/>
          <p:nvPr/>
        </p:nvSpPr>
        <p:spPr>
          <a:xfrm>
            <a:off x="524529" y="3677410"/>
            <a:ext cx="1039652" cy="614313"/>
          </a:xfrm>
          <a:prstGeom prst="plaqu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Dress</a:t>
            </a:r>
          </a:p>
          <a:p>
            <a:pPr algn="ctr"/>
            <a:r>
              <a:rPr lang="en-GB" b="1" dirty="0">
                <a:solidFill>
                  <a:schemeClr val="tx1"/>
                </a:solidFill>
                <a:latin typeface="Century Gothic" panose="020B0502020202020204" pitchFamily="34" charset="0"/>
              </a:rPr>
              <a:t>£11.45</a:t>
            </a:r>
          </a:p>
        </p:txBody>
      </p:sp>
      <p:sp>
        <p:nvSpPr>
          <p:cNvPr id="30" name="Plaque 29">
            <a:extLst>
              <a:ext uri="{FF2B5EF4-FFF2-40B4-BE49-F238E27FC236}">
                <a16:creationId xmlns:a16="http://schemas.microsoft.com/office/drawing/2014/main" id="{C18C0859-26B8-4E66-948A-3609B3C90640}"/>
              </a:ext>
            </a:extLst>
          </p:cNvPr>
          <p:cNvSpPr/>
          <p:nvPr/>
        </p:nvSpPr>
        <p:spPr>
          <a:xfrm>
            <a:off x="1925412" y="3677410"/>
            <a:ext cx="1039652" cy="614313"/>
          </a:xfrm>
          <a:prstGeom prst="plaqu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Jacket</a:t>
            </a:r>
          </a:p>
          <a:p>
            <a:pPr algn="ctr"/>
            <a:r>
              <a:rPr lang="en-GB" b="1" dirty="0">
                <a:solidFill>
                  <a:schemeClr val="tx1"/>
                </a:solidFill>
                <a:latin typeface="Century Gothic" panose="020B0502020202020204" pitchFamily="34" charset="0"/>
              </a:rPr>
              <a:t>£5.75</a:t>
            </a:r>
          </a:p>
        </p:txBody>
      </p:sp>
      <p:sp>
        <p:nvSpPr>
          <p:cNvPr id="31" name="Plaque 30">
            <a:extLst>
              <a:ext uri="{FF2B5EF4-FFF2-40B4-BE49-F238E27FC236}">
                <a16:creationId xmlns:a16="http://schemas.microsoft.com/office/drawing/2014/main" id="{E4ABF802-C7D2-4673-A581-09480B05E346}"/>
              </a:ext>
            </a:extLst>
          </p:cNvPr>
          <p:cNvSpPr/>
          <p:nvPr/>
        </p:nvSpPr>
        <p:spPr>
          <a:xfrm>
            <a:off x="6128061" y="3677410"/>
            <a:ext cx="1039652" cy="614313"/>
          </a:xfrm>
          <a:prstGeom prst="plaqu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Hat</a:t>
            </a:r>
          </a:p>
          <a:p>
            <a:pPr algn="ctr"/>
            <a:r>
              <a:rPr lang="en-GB" b="1" dirty="0">
                <a:solidFill>
                  <a:schemeClr val="tx1"/>
                </a:solidFill>
                <a:latin typeface="Century Gothic" panose="020B0502020202020204" pitchFamily="34" charset="0"/>
              </a:rPr>
              <a:t>£4.95</a:t>
            </a:r>
          </a:p>
        </p:txBody>
      </p:sp>
      <p:sp>
        <p:nvSpPr>
          <p:cNvPr id="32" name="Plaque 31">
            <a:extLst>
              <a:ext uri="{FF2B5EF4-FFF2-40B4-BE49-F238E27FC236}">
                <a16:creationId xmlns:a16="http://schemas.microsoft.com/office/drawing/2014/main" id="{316C2577-5B6B-49FF-8604-F09B847A94F6}"/>
              </a:ext>
            </a:extLst>
          </p:cNvPr>
          <p:cNvSpPr/>
          <p:nvPr/>
        </p:nvSpPr>
        <p:spPr>
          <a:xfrm>
            <a:off x="4727178" y="3677410"/>
            <a:ext cx="1039652" cy="614313"/>
          </a:xfrm>
          <a:prstGeom prst="plaqu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Scarf</a:t>
            </a:r>
          </a:p>
          <a:p>
            <a:pPr algn="ctr"/>
            <a:r>
              <a:rPr lang="en-GB" b="1" dirty="0">
                <a:solidFill>
                  <a:schemeClr val="tx1"/>
                </a:solidFill>
                <a:latin typeface="Century Gothic" panose="020B0502020202020204" pitchFamily="34" charset="0"/>
              </a:rPr>
              <a:t>£8.55</a:t>
            </a:r>
          </a:p>
        </p:txBody>
      </p:sp>
      <p:sp>
        <p:nvSpPr>
          <p:cNvPr id="33" name="Plaque 32">
            <a:extLst>
              <a:ext uri="{FF2B5EF4-FFF2-40B4-BE49-F238E27FC236}">
                <a16:creationId xmlns:a16="http://schemas.microsoft.com/office/drawing/2014/main" id="{811D7A6F-9DE3-4225-9283-2A8079D815F0}"/>
              </a:ext>
            </a:extLst>
          </p:cNvPr>
          <p:cNvSpPr/>
          <p:nvPr/>
        </p:nvSpPr>
        <p:spPr>
          <a:xfrm>
            <a:off x="7528945" y="3677410"/>
            <a:ext cx="1039652" cy="614313"/>
          </a:xfrm>
          <a:prstGeom prst="plaqu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Shoes</a:t>
            </a:r>
          </a:p>
          <a:p>
            <a:pPr algn="ctr"/>
            <a:r>
              <a:rPr lang="en-GB" b="1" dirty="0">
                <a:solidFill>
                  <a:schemeClr val="tx1"/>
                </a:solidFill>
                <a:latin typeface="Century Gothic" panose="020B0502020202020204" pitchFamily="34" charset="0"/>
              </a:rPr>
              <a:t>£6.80</a:t>
            </a:r>
          </a:p>
        </p:txBody>
      </p:sp>
      <p:sp>
        <p:nvSpPr>
          <p:cNvPr id="34" name="Plaque 33">
            <a:extLst>
              <a:ext uri="{FF2B5EF4-FFF2-40B4-BE49-F238E27FC236}">
                <a16:creationId xmlns:a16="http://schemas.microsoft.com/office/drawing/2014/main" id="{A7677B1C-001F-448C-91D9-32584C810D58}"/>
              </a:ext>
            </a:extLst>
          </p:cNvPr>
          <p:cNvSpPr/>
          <p:nvPr/>
        </p:nvSpPr>
        <p:spPr>
          <a:xfrm>
            <a:off x="3326295" y="3677410"/>
            <a:ext cx="1039652" cy="614313"/>
          </a:xfrm>
          <a:prstGeom prst="plaqu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Shirt</a:t>
            </a:r>
          </a:p>
          <a:p>
            <a:pPr algn="ctr"/>
            <a:r>
              <a:rPr lang="en-GB" b="1" dirty="0">
                <a:solidFill>
                  <a:schemeClr val="tx1"/>
                </a:solidFill>
                <a:latin typeface="Century Gothic" panose="020B0502020202020204" pitchFamily="34" charset="0"/>
              </a:rPr>
              <a:t>£7.30</a:t>
            </a:r>
          </a:p>
        </p:txBody>
      </p:sp>
      <p:sp>
        <p:nvSpPr>
          <p:cNvPr id="35" name="Rectangle 34">
            <a:extLst>
              <a:ext uri="{FF2B5EF4-FFF2-40B4-BE49-F238E27FC236}">
                <a16:creationId xmlns:a16="http://schemas.microsoft.com/office/drawing/2014/main" id="{43DBC1E4-E0F5-4AA7-9F86-A07C87E68D6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lvl="0" algn="ctr"/>
            <a:endParaRPr lang="en-GB" sz="2000" b="1" dirty="0">
              <a:solidFill>
                <a:schemeClr val="bg2">
                  <a:lumMod val="50000"/>
                </a:schemeClr>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Lana is shopping. </a:t>
            </a:r>
          </a:p>
          <a:p>
            <a:pPr marL="88900" algn="ctr"/>
            <a:r>
              <a:rPr lang="en-GB" sz="2000" b="1" dirty="0">
                <a:solidFill>
                  <a:schemeClr val="tx1"/>
                </a:solidFill>
                <a:latin typeface="Century Gothic" panose="020B0502020202020204" pitchFamily="34" charset="0"/>
              </a:rPr>
              <a:t>She has about £20 to spend. </a:t>
            </a:r>
            <a:endParaRPr lang="en-GB" sz="4400" b="1" dirty="0">
              <a:solidFill>
                <a:schemeClr val="tx1"/>
              </a:solidFill>
              <a:latin typeface="Century Gothic" panose="020B0502020202020204" pitchFamily="34" charset="0"/>
            </a:endParaRPr>
          </a:p>
          <a:p>
            <a:pPr algn="ctr">
              <a:lnSpc>
                <a:spcPct val="150000"/>
              </a:lnSpc>
            </a:pPr>
            <a:r>
              <a:rPr lang="en-GB" sz="2000" b="1" dirty="0">
                <a:solidFill>
                  <a:schemeClr val="tx1"/>
                </a:solidFill>
                <a:latin typeface="Century Gothic" panose="020B0502020202020204" pitchFamily="34" charset="0"/>
              </a:rPr>
              <a:t>Estimate what she could purchase.</a:t>
            </a:r>
          </a:p>
          <a:p>
            <a:pPr lvl="0" algn="ctr"/>
            <a:endParaRPr lang="en-GB" sz="4400" b="1" dirty="0">
              <a:solidFill>
                <a:schemeClr val="bg2">
                  <a:lumMod val="50000"/>
                </a:schemeClr>
              </a:solidFill>
              <a:latin typeface="Century Gothic" panose="020B0502020202020204" pitchFamily="34" charset="0"/>
            </a:endParaRPr>
          </a:p>
          <a:p>
            <a:pPr lvl="0" fontAlgn="base">
              <a:defRPr/>
            </a:pPr>
            <a:endParaRPr lang="en-GB" sz="1400" dirty="0">
              <a:solidFill>
                <a:prstClr val="black"/>
              </a:solidFill>
              <a:latin typeface="SassoonCRInfantMedium" panose="02000603020000020003" pitchFamily="2" charset="0"/>
            </a:endParaRPr>
          </a:p>
        </p:txBody>
      </p:sp>
      <p:sp>
        <p:nvSpPr>
          <p:cNvPr id="14" name="Rectangle 13">
            <a:extLst>
              <a:ext uri="{FF2B5EF4-FFF2-40B4-BE49-F238E27FC236}">
                <a16:creationId xmlns:a16="http://schemas.microsoft.com/office/drawing/2014/main" id="{3FA53442-94BA-4F29-A759-5C16EF6E8DE5}"/>
              </a:ext>
            </a:extLst>
          </p:cNvPr>
          <p:cNvSpPr/>
          <p:nvPr/>
        </p:nvSpPr>
        <p:spPr>
          <a:xfrm>
            <a:off x="870048" y="4640818"/>
            <a:ext cx="7178723" cy="1519683"/>
          </a:xfrm>
          <a:prstGeom prst="rect">
            <a:avLst/>
          </a:prstGeom>
        </p:spPr>
        <p:txBody>
          <a:bodyPr wrap="square">
            <a:spAutoFit/>
          </a:bodyPr>
          <a:lstStyle/>
          <a:p>
            <a:pPr marL="88900" algn="ctr"/>
            <a:r>
              <a:rPr lang="en-GB" b="1" dirty="0">
                <a:solidFill>
                  <a:srgbClr val="FF0000"/>
                </a:solidFill>
                <a:latin typeface="Century Gothic" panose="020B0502020202020204" pitchFamily="34" charset="0"/>
              </a:rPr>
              <a:t>There are several possible combinations that, when estimated, will cost £20. For example, she could purchase:</a:t>
            </a:r>
          </a:p>
          <a:p>
            <a:pPr marL="88900" algn="ctr"/>
            <a:r>
              <a:rPr lang="en-GB" b="1" dirty="0">
                <a:solidFill>
                  <a:srgbClr val="FF0000"/>
                </a:solidFill>
                <a:latin typeface="Century Gothic" panose="020B0502020202020204" pitchFamily="34" charset="0"/>
              </a:rPr>
              <a:t>the dress and the scarf (£11 + £9 = £20)</a:t>
            </a:r>
          </a:p>
          <a:p>
            <a:pPr marL="88900" algn="ctr"/>
            <a:r>
              <a:rPr lang="en-GB" b="1" dirty="0">
                <a:solidFill>
                  <a:srgbClr val="FF0000"/>
                </a:solidFill>
                <a:latin typeface="Century Gothic" panose="020B0502020202020204" pitchFamily="34" charset="0"/>
              </a:rPr>
              <a:t>the jacket, shirt and shoes (£6 + £7 + £7 = £20)</a:t>
            </a:r>
          </a:p>
          <a:p>
            <a:pPr marL="88900" algn="ctr"/>
            <a:r>
              <a:rPr lang="en-GB" b="1" dirty="0">
                <a:solidFill>
                  <a:srgbClr val="FF0000"/>
                </a:solidFill>
                <a:latin typeface="Century Gothic" panose="020B0502020202020204" pitchFamily="34" charset="0"/>
              </a:rPr>
              <a:t>the hat, jacket and scarf (£5 + £6 + £9 = £20)</a:t>
            </a:r>
            <a:endParaRPr lang="en-GB" b="1" dirty="0">
              <a:solidFill>
                <a:schemeClr val="bg2">
                  <a:lumMod val="25000"/>
                </a:schemeClr>
              </a:solidFill>
              <a:latin typeface="Century Gothic" panose="020B0502020202020204" pitchFamily="34" charset="0"/>
            </a:endParaRPr>
          </a:p>
        </p:txBody>
      </p:sp>
    </p:spTree>
    <p:extLst>
      <p:ext uri="{BB962C8B-B14F-4D97-AF65-F5344CB8AC3E}">
        <p14:creationId xmlns:p14="http://schemas.microsoft.com/office/powerpoint/2010/main" val="341793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0" name="Picture 19">
            <a:extLst>
              <a:ext uri="{FF2B5EF4-FFF2-40B4-BE49-F238E27FC236}">
                <a16:creationId xmlns:a16="http://schemas.microsoft.com/office/drawing/2014/main" id="{BAD7F94E-EE39-4FC6-892D-38DA2E3C8CB9}"/>
              </a:ext>
            </a:extLst>
          </p:cNvPr>
          <p:cNvPicPr>
            <a:picLocks noChangeAspect="1"/>
          </p:cNvPicPr>
          <p:nvPr/>
        </p:nvPicPr>
        <p:blipFill>
          <a:blip r:embed="rId4"/>
          <a:stretch>
            <a:fillRect/>
          </a:stretch>
        </p:blipFill>
        <p:spPr>
          <a:xfrm>
            <a:off x="115438" y="162850"/>
            <a:ext cx="8913124" cy="6322100"/>
          </a:xfrm>
          <a:prstGeom prst="rect">
            <a:avLst/>
          </a:prstGeom>
        </p:spPr>
      </p:pic>
      <p:sp>
        <p:nvSpPr>
          <p:cNvPr id="21" name="Rectangle 20">
            <a:extLst>
              <a:ext uri="{FF2B5EF4-FFF2-40B4-BE49-F238E27FC236}">
                <a16:creationId xmlns:a16="http://schemas.microsoft.com/office/drawing/2014/main" id="{A5611564-1EF2-4689-BB4B-99A0233C017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Which coins would complete this bar model?</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1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You can use coins more than once. </a:t>
            </a:r>
          </a:p>
          <a:p>
            <a:pPr lvl="0" algn="ctr"/>
            <a:endParaRPr lang="en-GB" sz="4400" b="1" dirty="0">
              <a:solidFill>
                <a:schemeClr val="bg2">
                  <a:lumMod val="50000"/>
                </a:schemeClr>
              </a:solidFill>
              <a:latin typeface="Century Gothic" panose="020B0502020202020204" pitchFamily="34" charset="0"/>
            </a:endParaRPr>
          </a:p>
          <a:p>
            <a:pPr lvl="0" fontAlgn="base">
              <a:defRPr/>
            </a:pPr>
            <a:endParaRPr lang="en-GB" sz="1400" dirty="0">
              <a:solidFill>
                <a:prstClr val="black"/>
              </a:solidFill>
              <a:latin typeface="SassoonCRInfantMedium" panose="02000603020000020003" pitchFamily="2" charset="0"/>
            </a:endParaRPr>
          </a:p>
        </p:txBody>
      </p:sp>
      <p:graphicFrame>
        <p:nvGraphicFramePr>
          <p:cNvPr id="22" name="Table 21">
            <a:extLst>
              <a:ext uri="{FF2B5EF4-FFF2-40B4-BE49-F238E27FC236}">
                <a16:creationId xmlns:a16="http://schemas.microsoft.com/office/drawing/2014/main" id="{1FAE6898-1646-44CF-99DE-4E5F573B01BE}"/>
              </a:ext>
            </a:extLst>
          </p:cNvPr>
          <p:cNvGraphicFramePr>
            <a:graphicFrameLocks noGrp="1"/>
          </p:cNvGraphicFramePr>
          <p:nvPr>
            <p:extLst>
              <p:ext uri="{D42A27DB-BD31-4B8C-83A1-F6EECF244321}">
                <p14:modId xmlns:p14="http://schemas.microsoft.com/office/powerpoint/2010/main" val="1360333800"/>
              </p:ext>
            </p:extLst>
          </p:nvPr>
        </p:nvGraphicFramePr>
        <p:xfrm>
          <a:off x="1469296" y="1542602"/>
          <a:ext cx="6044688" cy="1799688"/>
        </p:xfrm>
        <a:graphic>
          <a:graphicData uri="http://schemas.openxmlformats.org/drawingml/2006/table">
            <a:tbl>
              <a:tblPr firstRow="1" bandRow="1">
                <a:tableStyleId>{5C22544A-7EE6-4342-B048-85BDC9FD1C3A}</a:tableStyleId>
              </a:tblPr>
              <a:tblGrid>
                <a:gridCol w="1511172">
                  <a:extLst>
                    <a:ext uri="{9D8B030D-6E8A-4147-A177-3AD203B41FA5}">
                      <a16:colId xmlns:a16="http://schemas.microsoft.com/office/drawing/2014/main" val="3525045284"/>
                    </a:ext>
                  </a:extLst>
                </a:gridCol>
                <a:gridCol w="1511172">
                  <a:extLst>
                    <a:ext uri="{9D8B030D-6E8A-4147-A177-3AD203B41FA5}">
                      <a16:colId xmlns:a16="http://schemas.microsoft.com/office/drawing/2014/main" val="3439511286"/>
                    </a:ext>
                  </a:extLst>
                </a:gridCol>
                <a:gridCol w="1511172">
                  <a:extLst>
                    <a:ext uri="{9D8B030D-6E8A-4147-A177-3AD203B41FA5}">
                      <a16:colId xmlns:a16="http://schemas.microsoft.com/office/drawing/2014/main" val="4077586969"/>
                    </a:ext>
                  </a:extLst>
                </a:gridCol>
                <a:gridCol w="1511172">
                  <a:extLst>
                    <a:ext uri="{9D8B030D-6E8A-4147-A177-3AD203B41FA5}">
                      <a16:colId xmlns:a16="http://schemas.microsoft.com/office/drawing/2014/main" val="3607687719"/>
                    </a:ext>
                  </a:extLst>
                </a:gridCol>
              </a:tblGrid>
              <a:tr h="553194">
                <a:tc gridSpan="4">
                  <a:txBody>
                    <a:bodyPr/>
                    <a:lstStyle/>
                    <a:p>
                      <a:pPr algn="ctr"/>
                      <a:r>
                        <a:rPr lang="en-US" sz="2400" dirty="0">
                          <a:solidFill>
                            <a:schemeClr val="tx1"/>
                          </a:solidFill>
                          <a:latin typeface="Century Gothic" panose="020B0502020202020204" pitchFamily="34" charset="0"/>
                        </a:rPr>
                        <a:t>£1.60</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260985746"/>
                  </a:ext>
                </a:extLst>
              </a:tr>
              <a:tr h="12464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FF0000"/>
                          </a:solidFill>
                          <a:latin typeface="Century Gothic" panose="020B0502020202020204" pitchFamily="34" charset="0"/>
                        </a:rPr>
                        <a:t>    </a:t>
                      </a:r>
                      <a:endParaRPr lang="en-US" sz="4000" b="1" dirty="0">
                        <a:solidFill>
                          <a:schemeClr val="tx1"/>
                        </a:solidFill>
                        <a:latin typeface="Century Gothic" panose="020B0502020202020204" pitchFamily="34" charset="0"/>
                      </a:endParaRPr>
                    </a:p>
                    <a:p>
                      <a:endParaRPr lang="en-US" dirty="0">
                        <a:solidFill>
                          <a:schemeClr val="tx1"/>
                        </a:solidFill>
                        <a:latin typeface="SassoonCRInfantMedium" panose="02000603020000020003" pitchFamily="2" charset="77"/>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latin typeface="SassoonCRInfantMedium" panose="02000603020000020003" pitchFamily="2" charset="77"/>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latin typeface="SassoonCRInfantMedium" panose="02000603020000020003" pitchFamily="2" charset="77"/>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latin typeface="SassoonCRInfantMedium" panose="02000603020000020003" pitchFamily="2" charset="77"/>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0336208"/>
                  </a:ext>
                </a:extLst>
              </a:tr>
            </a:tbl>
          </a:graphicData>
        </a:graphic>
      </p:graphicFrame>
    </p:spTree>
    <p:extLst>
      <p:ext uri="{BB962C8B-B14F-4D97-AF65-F5344CB8AC3E}">
        <p14:creationId xmlns:p14="http://schemas.microsoft.com/office/powerpoint/2010/main" val="3589250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7" name="Picture 26">
            <a:extLst>
              <a:ext uri="{FF2B5EF4-FFF2-40B4-BE49-F238E27FC236}">
                <a16:creationId xmlns:a16="http://schemas.microsoft.com/office/drawing/2014/main" id="{76D84685-33FF-499F-AE1B-88E4503CCB27}"/>
              </a:ext>
            </a:extLst>
          </p:cNvPr>
          <p:cNvPicPr>
            <a:picLocks noChangeAspect="1"/>
          </p:cNvPicPr>
          <p:nvPr/>
        </p:nvPicPr>
        <p:blipFill>
          <a:blip r:embed="rId4"/>
          <a:stretch>
            <a:fillRect/>
          </a:stretch>
        </p:blipFill>
        <p:spPr>
          <a:xfrm>
            <a:off x="115438" y="162850"/>
            <a:ext cx="8913124" cy="6322100"/>
          </a:xfrm>
          <a:prstGeom prst="rect">
            <a:avLst/>
          </a:prstGeom>
        </p:spPr>
      </p:pic>
      <p:sp>
        <p:nvSpPr>
          <p:cNvPr id="28" name="Rectangle 27">
            <a:extLst>
              <a:ext uri="{FF2B5EF4-FFF2-40B4-BE49-F238E27FC236}">
                <a16:creationId xmlns:a16="http://schemas.microsoft.com/office/drawing/2014/main" id="{59ECA9EC-5DC9-45F9-ADD8-74733C92F78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Which coins would complete this bar model?</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1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You can use coins more than once.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Possible answer </a:t>
            </a:r>
          </a:p>
          <a:p>
            <a:pPr lvl="0" algn="ctr"/>
            <a:endParaRPr lang="en-GB" sz="4400" b="1" dirty="0">
              <a:solidFill>
                <a:schemeClr val="bg2">
                  <a:lumMod val="50000"/>
                </a:schemeClr>
              </a:solidFill>
              <a:latin typeface="Century Gothic" panose="020B0502020202020204" pitchFamily="34" charset="0"/>
            </a:endParaRPr>
          </a:p>
          <a:p>
            <a:pPr lvl="0" fontAlgn="base">
              <a:defRPr/>
            </a:pPr>
            <a:endParaRPr lang="en-GB" sz="1400" dirty="0">
              <a:solidFill>
                <a:prstClr val="black"/>
              </a:solidFill>
              <a:latin typeface="SassoonCRInfantMedium" panose="02000603020000020003" pitchFamily="2" charset="0"/>
            </a:endParaRPr>
          </a:p>
        </p:txBody>
      </p:sp>
    </p:spTree>
    <p:extLst>
      <p:ext uri="{BB962C8B-B14F-4D97-AF65-F5344CB8AC3E}">
        <p14:creationId xmlns:p14="http://schemas.microsoft.com/office/powerpoint/2010/main" val="4161794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Complete the bar model for the problem.</a:t>
            </a:r>
          </a:p>
          <a:p>
            <a:pPr algn="ctr"/>
            <a:endParaRPr lang="en-GB" sz="12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Bobby goes to the shopping centre. He spends £12.50 on a new pair of shorts and £10.80 on a t-shirt.  </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How much money does he spend altogether?</a:t>
            </a:r>
          </a:p>
          <a:p>
            <a:pPr lvl="0" algn="ctr"/>
            <a:endParaRPr lang="en-GB" sz="4400" b="1" dirty="0">
              <a:solidFill>
                <a:schemeClr val="bg2">
                  <a:lumMod val="50000"/>
                </a:schemeClr>
              </a:solidFill>
              <a:latin typeface="Century Gothic" panose="020B0502020202020204" pitchFamily="34" charset="0"/>
            </a:endParaRPr>
          </a:p>
          <a:p>
            <a:pPr lvl="0" fontAlgn="base">
              <a:defRPr/>
            </a:pPr>
            <a:endParaRPr lang="en-GB" sz="1400" dirty="0">
              <a:solidFill>
                <a:prstClr val="black"/>
              </a:solidFill>
              <a:latin typeface="SassoonCRInfantMedium" panose="02000603020000020003" pitchFamily="2" charset="0"/>
            </a:endParaRPr>
          </a:p>
        </p:txBody>
      </p:sp>
      <p:graphicFrame>
        <p:nvGraphicFramePr>
          <p:cNvPr id="10" name="Table 9">
            <a:extLst>
              <a:ext uri="{FF2B5EF4-FFF2-40B4-BE49-F238E27FC236}">
                <a16:creationId xmlns:a16="http://schemas.microsoft.com/office/drawing/2014/main" id="{6C7E6CF4-5BB7-47DC-9E42-11C1878F98BB}"/>
              </a:ext>
            </a:extLst>
          </p:cNvPr>
          <p:cNvGraphicFramePr>
            <a:graphicFrameLocks noGrp="1"/>
          </p:cNvGraphicFramePr>
          <p:nvPr>
            <p:extLst/>
          </p:nvPr>
        </p:nvGraphicFramePr>
        <p:xfrm>
          <a:off x="1089343" y="3835367"/>
          <a:ext cx="6417444" cy="1758406"/>
        </p:xfrm>
        <a:graphic>
          <a:graphicData uri="http://schemas.openxmlformats.org/drawingml/2006/table">
            <a:tbl>
              <a:tblPr firstRow="1" bandRow="1">
                <a:tableStyleId>{5C22544A-7EE6-4342-B048-85BDC9FD1C3A}</a:tableStyleId>
              </a:tblPr>
              <a:tblGrid>
                <a:gridCol w="3208722">
                  <a:extLst>
                    <a:ext uri="{9D8B030D-6E8A-4147-A177-3AD203B41FA5}">
                      <a16:colId xmlns:a16="http://schemas.microsoft.com/office/drawing/2014/main" val="3525045284"/>
                    </a:ext>
                  </a:extLst>
                </a:gridCol>
                <a:gridCol w="3208722">
                  <a:extLst>
                    <a:ext uri="{9D8B030D-6E8A-4147-A177-3AD203B41FA5}">
                      <a16:colId xmlns:a16="http://schemas.microsoft.com/office/drawing/2014/main" val="1674160460"/>
                    </a:ext>
                  </a:extLst>
                </a:gridCol>
              </a:tblGrid>
              <a:tr h="783046">
                <a:tc gridSpan="2">
                  <a:txBody>
                    <a:bodyPr/>
                    <a:lstStyle/>
                    <a:p>
                      <a:pPr algn="ctr"/>
                      <a:endParaRPr lang="en-US" sz="1400" dirty="0">
                        <a:solidFill>
                          <a:schemeClr val="tx1"/>
                        </a:solidFill>
                        <a:latin typeface="Century Gothic" panose="020B050202020202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3260985746"/>
                  </a:ext>
                </a:extLst>
              </a:tr>
              <a:tr h="7830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FF0000"/>
                          </a:solidFill>
                          <a:latin typeface="Century Gothic" panose="020B0502020202020204" pitchFamily="34" charset="0"/>
                        </a:rPr>
                        <a:t>    </a:t>
                      </a:r>
                      <a:endParaRPr lang="en-US" sz="4000" b="1" dirty="0">
                        <a:solidFill>
                          <a:schemeClr val="tx1"/>
                        </a:solidFill>
                        <a:latin typeface="Century Gothic" panose="020B0502020202020204" pitchFamily="34" charset="0"/>
                      </a:endParaRPr>
                    </a:p>
                    <a:p>
                      <a:endParaRPr lang="en-US" dirty="0">
                        <a:solidFill>
                          <a:schemeClr val="tx1"/>
                        </a:solidFill>
                        <a:latin typeface="SassoonCRInfantMedium" panose="02000603020000020003" pitchFamily="2" charset="77"/>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latin typeface="SassoonCRInfantMedium" panose="02000603020000020003" pitchFamily="2" charset="77"/>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0336208"/>
                  </a:ext>
                </a:extLst>
              </a:tr>
            </a:tbl>
          </a:graphicData>
        </a:graphic>
      </p:graphicFrame>
    </p:spTree>
    <p:extLst>
      <p:ext uri="{BB962C8B-B14F-4D97-AF65-F5344CB8AC3E}">
        <p14:creationId xmlns:p14="http://schemas.microsoft.com/office/powerpoint/2010/main" val="296990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Complete the bar model for the problem.</a:t>
            </a:r>
          </a:p>
          <a:p>
            <a:pPr algn="ctr"/>
            <a:endParaRPr lang="en-GB" sz="12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Bobby goes to the shopping centre. He spends £12.50 on a new pair of shorts and £10.80 on a t-shirt.  </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How much money does he spend altogether?</a:t>
            </a:r>
          </a:p>
          <a:p>
            <a:pPr lvl="0" algn="ctr"/>
            <a:endParaRPr lang="en-GB" sz="4400" b="1" dirty="0">
              <a:solidFill>
                <a:schemeClr val="bg2">
                  <a:lumMod val="50000"/>
                </a:schemeClr>
              </a:solidFill>
              <a:latin typeface="Century Gothic" panose="020B0502020202020204" pitchFamily="34" charset="0"/>
            </a:endParaRPr>
          </a:p>
          <a:p>
            <a:pPr lvl="0" fontAlgn="base">
              <a:defRPr/>
            </a:pPr>
            <a:endParaRPr lang="en-GB" sz="1400" dirty="0">
              <a:solidFill>
                <a:prstClr val="black"/>
              </a:solidFill>
              <a:latin typeface="SassoonCRInfantMedium" panose="02000603020000020003" pitchFamily="2" charset="0"/>
            </a:endParaRPr>
          </a:p>
        </p:txBody>
      </p:sp>
      <p:graphicFrame>
        <p:nvGraphicFramePr>
          <p:cNvPr id="9" name="Table 8">
            <a:extLst>
              <a:ext uri="{FF2B5EF4-FFF2-40B4-BE49-F238E27FC236}">
                <a16:creationId xmlns:a16="http://schemas.microsoft.com/office/drawing/2014/main" id="{031F371A-88F0-4A4D-A6D6-66533AB48B47}"/>
              </a:ext>
            </a:extLst>
          </p:cNvPr>
          <p:cNvGraphicFramePr>
            <a:graphicFrameLocks noGrp="1"/>
          </p:cNvGraphicFramePr>
          <p:nvPr>
            <p:extLst>
              <p:ext uri="{D42A27DB-BD31-4B8C-83A1-F6EECF244321}">
                <p14:modId xmlns:p14="http://schemas.microsoft.com/office/powerpoint/2010/main" val="3344881346"/>
              </p:ext>
            </p:extLst>
          </p:nvPr>
        </p:nvGraphicFramePr>
        <p:xfrm>
          <a:off x="1089343" y="3835367"/>
          <a:ext cx="6417444" cy="1758406"/>
        </p:xfrm>
        <a:graphic>
          <a:graphicData uri="http://schemas.openxmlformats.org/drawingml/2006/table">
            <a:tbl>
              <a:tblPr firstRow="1" bandRow="1">
                <a:tableStyleId>{5C22544A-7EE6-4342-B048-85BDC9FD1C3A}</a:tableStyleId>
              </a:tblPr>
              <a:tblGrid>
                <a:gridCol w="3208722">
                  <a:extLst>
                    <a:ext uri="{9D8B030D-6E8A-4147-A177-3AD203B41FA5}">
                      <a16:colId xmlns:a16="http://schemas.microsoft.com/office/drawing/2014/main" val="3525045284"/>
                    </a:ext>
                  </a:extLst>
                </a:gridCol>
                <a:gridCol w="3208722">
                  <a:extLst>
                    <a:ext uri="{9D8B030D-6E8A-4147-A177-3AD203B41FA5}">
                      <a16:colId xmlns:a16="http://schemas.microsoft.com/office/drawing/2014/main" val="1674160460"/>
                    </a:ext>
                  </a:extLst>
                </a:gridCol>
              </a:tblGrid>
              <a:tr h="783046">
                <a:tc gridSpan="2">
                  <a:txBody>
                    <a:bodyPr/>
                    <a:lstStyle/>
                    <a:p>
                      <a:pPr algn="ctr"/>
                      <a:endParaRPr lang="en-US" sz="1400" dirty="0">
                        <a:solidFill>
                          <a:schemeClr val="tx1"/>
                        </a:solidFill>
                        <a:latin typeface="Century Gothic" panose="020B050202020202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3260985746"/>
                  </a:ext>
                </a:extLst>
              </a:tr>
              <a:tr h="7830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FF0000"/>
                          </a:solidFill>
                          <a:latin typeface="Century Gothic" panose="020B0502020202020204" pitchFamily="34" charset="0"/>
                        </a:rPr>
                        <a:t>    </a:t>
                      </a:r>
                      <a:endParaRPr lang="en-US" sz="4000" b="1" dirty="0">
                        <a:solidFill>
                          <a:schemeClr val="tx1"/>
                        </a:solidFill>
                        <a:latin typeface="Century Gothic" panose="020B0502020202020204" pitchFamily="34" charset="0"/>
                      </a:endParaRPr>
                    </a:p>
                    <a:p>
                      <a:endParaRPr lang="en-US" dirty="0">
                        <a:solidFill>
                          <a:schemeClr val="tx1"/>
                        </a:solidFill>
                        <a:latin typeface="SassoonCRInfantMedium" panose="02000603020000020003" pitchFamily="2" charset="77"/>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latin typeface="SassoonCRInfantMedium" panose="02000603020000020003" pitchFamily="2" charset="77"/>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0336208"/>
                  </a:ext>
                </a:extLst>
              </a:tr>
            </a:tbl>
          </a:graphicData>
        </a:graphic>
      </p:graphicFrame>
      <p:sp>
        <p:nvSpPr>
          <p:cNvPr id="4" name="Rectangle 3">
            <a:extLst>
              <a:ext uri="{FF2B5EF4-FFF2-40B4-BE49-F238E27FC236}">
                <a16:creationId xmlns:a16="http://schemas.microsoft.com/office/drawing/2014/main" id="{A511FD40-77D4-427A-AD73-14F4DDEC755A}"/>
              </a:ext>
            </a:extLst>
          </p:cNvPr>
          <p:cNvSpPr/>
          <p:nvPr/>
        </p:nvSpPr>
        <p:spPr>
          <a:xfrm>
            <a:off x="3416253" y="3907399"/>
            <a:ext cx="1763624" cy="707886"/>
          </a:xfrm>
          <a:prstGeom prst="rect">
            <a:avLst/>
          </a:prstGeom>
        </p:spPr>
        <p:txBody>
          <a:bodyPr wrap="none">
            <a:spAutoFit/>
          </a:bodyPr>
          <a:lstStyle/>
          <a:p>
            <a:pPr lvl="0" algn="ctr" defTabSz="914400">
              <a:defRPr/>
            </a:pPr>
            <a:r>
              <a:rPr lang="en-US" sz="4000" b="1" dirty="0">
                <a:solidFill>
                  <a:srgbClr val="FF0000"/>
                </a:solidFill>
                <a:latin typeface="Century Gothic" panose="020B0502020202020204" pitchFamily="34" charset="0"/>
              </a:rPr>
              <a:t>£23.30</a:t>
            </a:r>
          </a:p>
        </p:txBody>
      </p:sp>
      <p:sp>
        <p:nvSpPr>
          <p:cNvPr id="11" name="Rectangle 10">
            <a:extLst>
              <a:ext uri="{FF2B5EF4-FFF2-40B4-BE49-F238E27FC236}">
                <a16:creationId xmlns:a16="http://schemas.microsoft.com/office/drawing/2014/main" id="{AF56DF57-7F1E-4C9C-85C8-6225AB89C7B1}"/>
              </a:ext>
            </a:extLst>
          </p:cNvPr>
          <p:cNvSpPr/>
          <p:nvPr/>
        </p:nvSpPr>
        <p:spPr>
          <a:xfrm>
            <a:off x="1998471" y="4742278"/>
            <a:ext cx="1763624" cy="707886"/>
          </a:xfrm>
          <a:prstGeom prst="rect">
            <a:avLst/>
          </a:prstGeom>
        </p:spPr>
        <p:txBody>
          <a:bodyPr wrap="none">
            <a:spAutoFit/>
          </a:bodyPr>
          <a:lstStyle/>
          <a:p>
            <a:pPr lvl="0" algn="ctr" defTabSz="914400">
              <a:defRPr/>
            </a:pPr>
            <a:r>
              <a:rPr lang="en-US" sz="4000" b="1" dirty="0">
                <a:solidFill>
                  <a:srgbClr val="FF0000"/>
                </a:solidFill>
                <a:latin typeface="Century Gothic" panose="020B0502020202020204" pitchFamily="34" charset="0"/>
              </a:rPr>
              <a:t>£12.50</a:t>
            </a:r>
          </a:p>
        </p:txBody>
      </p:sp>
      <p:sp>
        <p:nvSpPr>
          <p:cNvPr id="12" name="Rectangle 11">
            <a:extLst>
              <a:ext uri="{FF2B5EF4-FFF2-40B4-BE49-F238E27FC236}">
                <a16:creationId xmlns:a16="http://schemas.microsoft.com/office/drawing/2014/main" id="{69DAF43E-CE89-4B0A-A748-3E3B2DB8F77F}"/>
              </a:ext>
            </a:extLst>
          </p:cNvPr>
          <p:cNvSpPr/>
          <p:nvPr/>
        </p:nvSpPr>
        <p:spPr>
          <a:xfrm>
            <a:off x="4999003" y="4742278"/>
            <a:ext cx="1763624" cy="707886"/>
          </a:xfrm>
          <a:prstGeom prst="rect">
            <a:avLst/>
          </a:prstGeom>
        </p:spPr>
        <p:txBody>
          <a:bodyPr wrap="none">
            <a:spAutoFit/>
          </a:bodyPr>
          <a:lstStyle/>
          <a:p>
            <a:pPr lvl="0" algn="ctr" defTabSz="914400">
              <a:defRPr/>
            </a:pPr>
            <a:r>
              <a:rPr lang="en-US" sz="4000" b="1" dirty="0">
                <a:solidFill>
                  <a:srgbClr val="FF0000"/>
                </a:solidFill>
                <a:latin typeface="Century Gothic" panose="020B0502020202020204" pitchFamily="34" charset="0"/>
              </a:rPr>
              <a:t>£10.80</a:t>
            </a:r>
          </a:p>
        </p:txBody>
      </p:sp>
      <p:sp>
        <p:nvSpPr>
          <p:cNvPr id="5" name="Rectangle 4">
            <a:extLst>
              <a:ext uri="{FF2B5EF4-FFF2-40B4-BE49-F238E27FC236}">
                <a16:creationId xmlns:a16="http://schemas.microsoft.com/office/drawing/2014/main" id="{85CC1785-E62A-4991-97C7-50EEE02F2FAE}"/>
              </a:ext>
            </a:extLst>
          </p:cNvPr>
          <p:cNvSpPr/>
          <p:nvPr/>
        </p:nvSpPr>
        <p:spPr>
          <a:xfrm>
            <a:off x="2767596" y="5761647"/>
            <a:ext cx="3161443" cy="400110"/>
          </a:xfrm>
          <a:prstGeom prst="rect">
            <a:avLst/>
          </a:prstGeom>
        </p:spPr>
        <p:txBody>
          <a:bodyPr wrap="none">
            <a:spAutoFit/>
          </a:bodyPr>
          <a:lstStyle/>
          <a:p>
            <a:pPr algn="ctr" defTabSz="685800">
              <a:defRPr/>
            </a:pPr>
            <a:r>
              <a:rPr lang="en-GB" sz="2000" b="1" dirty="0">
                <a:solidFill>
                  <a:srgbClr val="FF0000"/>
                </a:solidFill>
                <a:latin typeface="Century Gothic" panose="020B0502020202020204" pitchFamily="34" charset="0"/>
              </a:rPr>
              <a:t>£12.50 + £10.80 = £23.30</a:t>
            </a:r>
            <a:endParaRPr lang="en-GB" sz="2000" b="1" dirty="0">
              <a:latin typeface="Century Gothic" panose="020B0502020202020204" pitchFamily="34" charset="0"/>
            </a:endParaRPr>
          </a:p>
        </p:txBody>
      </p:sp>
    </p:spTree>
    <p:extLst>
      <p:ext uri="{BB962C8B-B14F-4D97-AF65-F5344CB8AC3E}">
        <p14:creationId xmlns:p14="http://schemas.microsoft.com/office/powerpoint/2010/main" val="3676244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Calculate the missing numbers:</a:t>
            </a: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lvl="0" defTabSz="685800">
              <a:defRPr/>
            </a:pPr>
            <a:r>
              <a:rPr lang="en-GB" sz="2800" b="1" dirty="0">
                <a:solidFill>
                  <a:schemeClr val="tx1"/>
                </a:solidFill>
                <a:latin typeface="Century Gothic" panose="020B0502020202020204" pitchFamily="34" charset="0"/>
              </a:rPr>
              <a:t> </a:t>
            </a:r>
          </a:p>
          <a:p>
            <a:pPr algn="ctr"/>
            <a:endParaRPr lang="en-GB" sz="2800" b="1" dirty="0">
              <a:solidFill>
                <a:schemeClr val="tx1"/>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graphicFrame>
        <p:nvGraphicFramePr>
          <p:cNvPr id="12" name="Table 11">
            <a:extLst>
              <a:ext uri="{FF2B5EF4-FFF2-40B4-BE49-F238E27FC236}">
                <a16:creationId xmlns:a16="http://schemas.microsoft.com/office/drawing/2014/main" id="{91B18789-C273-4792-8FA0-1D1D8C2CE487}"/>
              </a:ext>
            </a:extLst>
          </p:cNvPr>
          <p:cNvGraphicFramePr>
            <a:graphicFrameLocks noGrp="1"/>
          </p:cNvGraphicFramePr>
          <p:nvPr>
            <p:extLst>
              <p:ext uri="{D42A27DB-BD31-4B8C-83A1-F6EECF244321}">
                <p14:modId xmlns:p14="http://schemas.microsoft.com/office/powerpoint/2010/main" val="226165555"/>
              </p:ext>
            </p:extLst>
          </p:nvPr>
        </p:nvGraphicFramePr>
        <p:xfrm>
          <a:off x="1608128" y="1966451"/>
          <a:ext cx="5927744" cy="103239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4182681507"/>
                    </a:ext>
                  </a:extLst>
                </a:gridCol>
                <a:gridCol w="1080000">
                  <a:extLst>
                    <a:ext uri="{9D8B030D-6E8A-4147-A177-3AD203B41FA5}">
                      <a16:colId xmlns:a16="http://schemas.microsoft.com/office/drawing/2014/main" val="2544463677"/>
                    </a:ext>
                  </a:extLst>
                </a:gridCol>
                <a:gridCol w="1343872">
                  <a:extLst>
                    <a:ext uri="{9D8B030D-6E8A-4147-A177-3AD203B41FA5}">
                      <a16:colId xmlns:a16="http://schemas.microsoft.com/office/drawing/2014/main" val="2803115417"/>
                    </a:ext>
                  </a:extLst>
                </a:gridCol>
                <a:gridCol w="1080000">
                  <a:extLst>
                    <a:ext uri="{9D8B030D-6E8A-4147-A177-3AD203B41FA5}">
                      <a16:colId xmlns:a16="http://schemas.microsoft.com/office/drawing/2014/main" val="1174846944"/>
                    </a:ext>
                  </a:extLst>
                </a:gridCol>
                <a:gridCol w="1343872">
                  <a:extLst>
                    <a:ext uri="{9D8B030D-6E8A-4147-A177-3AD203B41FA5}">
                      <a16:colId xmlns:a16="http://schemas.microsoft.com/office/drawing/2014/main" val="3893917845"/>
                    </a:ext>
                  </a:extLst>
                </a:gridCol>
              </a:tblGrid>
              <a:tr h="1032390">
                <a:tc>
                  <a:txBody>
                    <a:bodyPr/>
                    <a:lstStyle/>
                    <a:p>
                      <a:pPr algn="ctr"/>
                      <a:r>
                        <a:rPr lang="en-US" sz="3200" dirty="0">
                          <a:solidFill>
                            <a:schemeClr val="tx1"/>
                          </a:solidFill>
                          <a:latin typeface="Century Gothic" panose="020B0502020202020204" pitchFamily="34" charset="0"/>
                        </a:rPr>
                        <a:t>6</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ctr"/>
                      <a:r>
                        <a:rPr lang="en-US" sz="3200" dirty="0">
                          <a:solidFill>
                            <a:schemeClr val="tx1"/>
                          </a:solidFill>
                          <a:latin typeface="Century Gothic" panose="020B0502020202020204" pitchFamily="34" charset="0"/>
                        </a:rPr>
                        <a:t>x</a:t>
                      </a:r>
                    </a:p>
                  </a:txBody>
                  <a:tcPr marL="0" marR="0" marT="0" marB="0" anchor="ctr">
                    <a:lnL w="952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ctr"/>
                      <a:endParaRPr lang="en-US" sz="3200" dirty="0">
                        <a:solidFill>
                          <a:srgbClr val="FF0000"/>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dirty="0">
                          <a:solidFill>
                            <a:schemeClr val="tx1"/>
                          </a:solidFill>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dirty="0">
                          <a:solidFill>
                            <a:schemeClr val="tx1"/>
                          </a:solidFill>
                          <a:latin typeface="Century Gothic" panose="020B0502020202020204" pitchFamily="34" charset="0"/>
                        </a:rPr>
                        <a:t>£1.80</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2532146"/>
                  </a:ext>
                </a:extLst>
              </a:tr>
            </a:tbl>
          </a:graphicData>
        </a:graphic>
      </p:graphicFrame>
      <p:graphicFrame>
        <p:nvGraphicFramePr>
          <p:cNvPr id="13" name="Table 12">
            <a:extLst>
              <a:ext uri="{FF2B5EF4-FFF2-40B4-BE49-F238E27FC236}">
                <a16:creationId xmlns:a16="http://schemas.microsoft.com/office/drawing/2014/main" id="{D50419CA-D828-4CE3-8A2A-5379A9080FE1}"/>
              </a:ext>
            </a:extLst>
          </p:cNvPr>
          <p:cNvGraphicFramePr>
            <a:graphicFrameLocks noGrp="1"/>
          </p:cNvGraphicFramePr>
          <p:nvPr>
            <p:extLst>
              <p:ext uri="{D42A27DB-BD31-4B8C-83A1-F6EECF244321}">
                <p14:modId xmlns:p14="http://schemas.microsoft.com/office/powerpoint/2010/main" val="2361459311"/>
              </p:ext>
            </p:extLst>
          </p:nvPr>
        </p:nvGraphicFramePr>
        <p:xfrm>
          <a:off x="1613704" y="3741788"/>
          <a:ext cx="5916592" cy="1032390"/>
        </p:xfrm>
        <a:graphic>
          <a:graphicData uri="http://schemas.openxmlformats.org/drawingml/2006/table">
            <a:tbl>
              <a:tblPr firstRow="1" bandRow="1">
                <a:tableStyleId>{5C22544A-7EE6-4342-B048-85BDC9FD1C3A}</a:tableStyleId>
              </a:tblPr>
              <a:tblGrid>
                <a:gridCol w="1338296">
                  <a:extLst>
                    <a:ext uri="{9D8B030D-6E8A-4147-A177-3AD203B41FA5}">
                      <a16:colId xmlns:a16="http://schemas.microsoft.com/office/drawing/2014/main" val="4182681507"/>
                    </a:ext>
                  </a:extLst>
                </a:gridCol>
                <a:gridCol w="1080000">
                  <a:extLst>
                    <a:ext uri="{9D8B030D-6E8A-4147-A177-3AD203B41FA5}">
                      <a16:colId xmlns:a16="http://schemas.microsoft.com/office/drawing/2014/main" val="2544463677"/>
                    </a:ext>
                  </a:extLst>
                </a:gridCol>
                <a:gridCol w="1080000">
                  <a:extLst>
                    <a:ext uri="{9D8B030D-6E8A-4147-A177-3AD203B41FA5}">
                      <a16:colId xmlns:a16="http://schemas.microsoft.com/office/drawing/2014/main" val="2803115417"/>
                    </a:ext>
                  </a:extLst>
                </a:gridCol>
                <a:gridCol w="1080000">
                  <a:extLst>
                    <a:ext uri="{9D8B030D-6E8A-4147-A177-3AD203B41FA5}">
                      <a16:colId xmlns:a16="http://schemas.microsoft.com/office/drawing/2014/main" val="1174846944"/>
                    </a:ext>
                  </a:extLst>
                </a:gridCol>
                <a:gridCol w="1338296">
                  <a:extLst>
                    <a:ext uri="{9D8B030D-6E8A-4147-A177-3AD203B41FA5}">
                      <a16:colId xmlns:a16="http://schemas.microsoft.com/office/drawing/2014/main" val="3893917845"/>
                    </a:ext>
                  </a:extLst>
                </a:gridCol>
              </a:tblGrid>
              <a:tr h="1032390">
                <a:tc>
                  <a:txBody>
                    <a:bodyPr/>
                    <a:lstStyle/>
                    <a:p>
                      <a:pPr algn="ctr"/>
                      <a:endParaRPr lang="en-US" sz="3200" dirty="0">
                        <a:solidFill>
                          <a:srgbClr val="FF0000"/>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chemeClr val="tx1"/>
                          </a:solidFill>
                          <a:latin typeface="Century Gothic" panose="020B0502020202020204" pitchFamily="34" charset="0"/>
                        </a:rPr>
                        <a:t>x</a:t>
                      </a:r>
                    </a:p>
                  </a:txBody>
                  <a:tcPr marL="0" marR="0" marT="0" marB="0" anchor="ctr">
                    <a:lnL w="2857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ctr"/>
                      <a:r>
                        <a:rPr lang="en-US" sz="3200" dirty="0">
                          <a:solidFill>
                            <a:schemeClr val="tx1"/>
                          </a:solidFill>
                          <a:latin typeface="Century Gothic" panose="020B0502020202020204" pitchFamily="34" charset="0"/>
                        </a:rPr>
                        <a:t>7</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dirty="0">
                          <a:solidFill>
                            <a:schemeClr val="tx1"/>
                          </a:solidFill>
                          <a:latin typeface="Century Gothic" panose="020B0502020202020204" pitchFamily="34" charset="0"/>
                        </a:rPr>
                        <a:t>=</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dirty="0">
                          <a:solidFill>
                            <a:schemeClr val="tx1"/>
                          </a:solidFill>
                          <a:latin typeface="Century Gothic" panose="020B0502020202020204" pitchFamily="34" charset="0"/>
                        </a:rPr>
                        <a:t>£1.40</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2532146"/>
                  </a:ext>
                </a:extLst>
              </a:tr>
            </a:tbl>
          </a:graphicData>
        </a:graphic>
      </p:graphicFrame>
    </p:spTree>
    <p:extLst>
      <p:ext uri="{BB962C8B-B14F-4D97-AF65-F5344CB8AC3E}">
        <p14:creationId xmlns:p14="http://schemas.microsoft.com/office/powerpoint/2010/main" val="2617273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Calculate the missing numbers:</a:t>
            </a: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lvl="0" defTabSz="685800">
              <a:defRPr/>
            </a:pPr>
            <a:r>
              <a:rPr lang="en-GB" sz="2800" b="1" dirty="0">
                <a:solidFill>
                  <a:schemeClr val="tx1"/>
                </a:solidFill>
                <a:latin typeface="Century Gothic" panose="020B0502020202020204" pitchFamily="34" charset="0"/>
              </a:rPr>
              <a:t> </a:t>
            </a:r>
          </a:p>
          <a:p>
            <a:pPr algn="ctr"/>
            <a:endParaRPr lang="en-GB" sz="2800" b="1" dirty="0">
              <a:solidFill>
                <a:schemeClr val="tx1"/>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graphicFrame>
        <p:nvGraphicFramePr>
          <p:cNvPr id="12" name="Table 11">
            <a:extLst>
              <a:ext uri="{FF2B5EF4-FFF2-40B4-BE49-F238E27FC236}">
                <a16:creationId xmlns:a16="http://schemas.microsoft.com/office/drawing/2014/main" id="{91B18789-C273-4792-8FA0-1D1D8C2CE487}"/>
              </a:ext>
            </a:extLst>
          </p:cNvPr>
          <p:cNvGraphicFramePr>
            <a:graphicFrameLocks noGrp="1"/>
          </p:cNvGraphicFramePr>
          <p:nvPr>
            <p:extLst>
              <p:ext uri="{D42A27DB-BD31-4B8C-83A1-F6EECF244321}">
                <p14:modId xmlns:p14="http://schemas.microsoft.com/office/powerpoint/2010/main" val="3594358902"/>
              </p:ext>
            </p:extLst>
          </p:nvPr>
        </p:nvGraphicFramePr>
        <p:xfrm>
          <a:off x="1608128" y="1966451"/>
          <a:ext cx="5927744" cy="103239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4182681507"/>
                    </a:ext>
                  </a:extLst>
                </a:gridCol>
                <a:gridCol w="1080000">
                  <a:extLst>
                    <a:ext uri="{9D8B030D-6E8A-4147-A177-3AD203B41FA5}">
                      <a16:colId xmlns:a16="http://schemas.microsoft.com/office/drawing/2014/main" val="2544463677"/>
                    </a:ext>
                  </a:extLst>
                </a:gridCol>
                <a:gridCol w="1343872">
                  <a:extLst>
                    <a:ext uri="{9D8B030D-6E8A-4147-A177-3AD203B41FA5}">
                      <a16:colId xmlns:a16="http://schemas.microsoft.com/office/drawing/2014/main" val="2803115417"/>
                    </a:ext>
                  </a:extLst>
                </a:gridCol>
                <a:gridCol w="1080000">
                  <a:extLst>
                    <a:ext uri="{9D8B030D-6E8A-4147-A177-3AD203B41FA5}">
                      <a16:colId xmlns:a16="http://schemas.microsoft.com/office/drawing/2014/main" val="1174846944"/>
                    </a:ext>
                  </a:extLst>
                </a:gridCol>
                <a:gridCol w="1343872">
                  <a:extLst>
                    <a:ext uri="{9D8B030D-6E8A-4147-A177-3AD203B41FA5}">
                      <a16:colId xmlns:a16="http://schemas.microsoft.com/office/drawing/2014/main" val="3893917845"/>
                    </a:ext>
                  </a:extLst>
                </a:gridCol>
              </a:tblGrid>
              <a:tr h="1032390">
                <a:tc>
                  <a:txBody>
                    <a:bodyPr/>
                    <a:lstStyle/>
                    <a:p>
                      <a:pPr algn="ctr"/>
                      <a:r>
                        <a:rPr lang="en-US" sz="3200" dirty="0">
                          <a:solidFill>
                            <a:schemeClr val="tx1"/>
                          </a:solidFill>
                          <a:latin typeface="Century Gothic" panose="020B0502020202020204" pitchFamily="34" charset="0"/>
                        </a:rPr>
                        <a:t>6</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ctr"/>
                      <a:r>
                        <a:rPr lang="en-US" sz="3200" dirty="0">
                          <a:solidFill>
                            <a:schemeClr val="tx1"/>
                          </a:solidFill>
                          <a:latin typeface="Century Gothic" panose="020B0502020202020204" pitchFamily="34" charset="0"/>
                        </a:rPr>
                        <a:t>x</a:t>
                      </a:r>
                    </a:p>
                  </a:txBody>
                  <a:tcPr marL="0" marR="0" marT="0" marB="0" anchor="ctr">
                    <a:lnL w="9525"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FF0000"/>
                          </a:solidFill>
                          <a:latin typeface="Century Gothic" panose="020B0502020202020204" pitchFamily="34" charset="0"/>
                        </a:rPr>
                        <a:t>£0.30</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dirty="0">
                          <a:solidFill>
                            <a:schemeClr val="tx1"/>
                          </a:solidFill>
                          <a:latin typeface="Century Gothic" panose="020B0502020202020204" pitchFamily="34" charset="0"/>
                        </a:rPr>
                        <a:t>=</a:t>
                      </a:r>
                    </a:p>
                  </a:txBody>
                  <a:tcPr marL="0" marR="0" marT="0" marB="0" anchor="ctr">
                    <a:lnL w="28575" cap="flat" cmpd="sng" algn="ctr">
                      <a:solidFill>
                        <a:srgbClr val="FF0000"/>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dirty="0">
                          <a:solidFill>
                            <a:schemeClr val="tx1"/>
                          </a:solidFill>
                          <a:latin typeface="Century Gothic" panose="020B0502020202020204" pitchFamily="34" charset="0"/>
                        </a:rPr>
                        <a:t>£1.80</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2532146"/>
                  </a:ext>
                </a:extLst>
              </a:tr>
            </a:tbl>
          </a:graphicData>
        </a:graphic>
      </p:graphicFrame>
      <p:graphicFrame>
        <p:nvGraphicFramePr>
          <p:cNvPr id="13" name="Table 12">
            <a:extLst>
              <a:ext uri="{FF2B5EF4-FFF2-40B4-BE49-F238E27FC236}">
                <a16:creationId xmlns:a16="http://schemas.microsoft.com/office/drawing/2014/main" id="{D50419CA-D828-4CE3-8A2A-5379A9080FE1}"/>
              </a:ext>
            </a:extLst>
          </p:cNvPr>
          <p:cNvGraphicFramePr>
            <a:graphicFrameLocks noGrp="1"/>
          </p:cNvGraphicFramePr>
          <p:nvPr>
            <p:extLst>
              <p:ext uri="{D42A27DB-BD31-4B8C-83A1-F6EECF244321}">
                <p14:modId xmlns:p14="http://schemas.microsoft.com/office/powerpoint/2010/main" val="3031110099"/>
              </p:ext>
            </p:extLst>
          </p:nvPr>
        </p:nvGraphicFramePr>
        <p:xfrm>
          <a:off x="1613704" y="3741788"/>
          <a:ext cx="5916592" cy="1032390"/>
        </p:xfrm>
        <a:graphic>
          <a:graphicData uri="http://schemas.openxmlformats.org/drawingml/2006/table">
            <a:tbl>
              <a:tblPr firstRow="1" bandRow="1">
                <a:tableStyleId>{5C22544A-7EE6-4342-B048-85BDC9FD1C3A}</a:tableStyleId>
              </a:tblPr>
              <a:tblGrid>
                <a:gridCol w="1338296">
                  <a:extLst>
                    <a:ext uri="{9D8B030D-6E8A-4147-A177-3AD203B41FA5}">
                      <a16:colId xmlns:a16="http://schemas.microsoft.com/office/drawing/2014/main" val="4182681507"/>
                    </a:ext>
                  </a:extLst>
                </a:gridCol>
                <a:gridCol w="1080000">
                  <a:extLst>
                    <a:ext uri="{9D8B030D-6E8A-4147-A177-3AD203B41FA5}">
                      <a16:colId xmlns:a16="http://schemas.microsoft.com/office/drawing/2014/main" val="2544463677"/>
                    </a:ext>
                  </a:extLst>
                </a:gridCol>
                <a:gridCol w="1080000">
                  <a:extLst>
                    <a:ext uri="{9D8B030D-6E8A-4147-A177-3AD203B41FA5}">
                      <a16:colId xmlns:a16="http://schemas.microsoft.com/office/drawing/2014/main" val="2803115417"/>
                    </a:ext>
                  </a:extLst>
                </a:gridCol>
                <a:gridCol w="1080000">
                  <a:extLst>
                    <a:ext uri="{9D8B030D-6E8A-4147-A177-3AD203B41FA5}">
                      <a16:colId xmlns:a16="http://schemas.microsoft.com/office/drawing/2014/main" val="1174846944"/>
                    </a:ext>
                  </a:extLst>
                </a:gridCol>
                <a:gridCol w="1338296">
                  <a:extLst>
                    <a:ext uri="{9D8B030D-6E8A-4147-A177-3AD203B41FA5}">
                      <a16:colId xmlns:a16="http://schemas.microsoft.com/office/drawing/2014/main" val="3893917845"/>
                    </a:ext>
                  </a:extLst>
                </a:gridCol>
              </a:tblGrid>
              <a:tr h="10323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FF0000"/>
                          </a:solidFill>
                          <a:latin typeface="Century Gothic" panose="020B0502020202020204" pitchFamily="34" charset="0"/>
                        </a:rPr>
                        <a:t>£0.20</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pPr algn="ctr"/>
                      <a:r>
                        <a:rPr lang="en-US" sz="3200" dirty="0">
                          <a:solidFill>
                            <a:schemeClr val="tx1"/>
                          </a:solidFill>
                          <a:latin typeface="Century Gothic" panose="020B0502020202020204" pitchFamily="34" charset="0"/>
                        </a:rPr>
                        <a:t>x</a:t>
                      </a:r>
                    </a:p>
                  </a:txBody>
                  <a:tcPr marL="0" marR="0" marT="0" marB="0" anchor="ctr">
                    <a:lnL w="28575" cap="flat" cmpd="sng" algn="ctr">
                      <a:solidFill>
                        <a:srgbClr val="FF0000"/>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ctr"/>
                      <a:r>
                        <a:rPr lang="en-US" sz="3200" dirty="0">
                          <a:solidFill>
                            <a:schemeClr val="tx1"/>
                          </a:solidFill>
                          <a:latin typeface="Century Gothic" panose="020B0502020202020204" pitchFamily="34" charset="0"/>
                        </a:rPr>
                        <a:t>7</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dirty="0">
                          <a:solidFill>
                            <a:schemeClr val="tx1"/>
                          </a:solidFill>
                          <a:latin typeface="Century Gothic" panose="020B0502020202020204" pitchFamily="34" charset="0"/>
                        </a:rPr>
                        <a:t>=</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dirty="0">
                          <a:solidFill>
                            <a:schemeClr val="tx1"/>
                          </a:solidFill>
                          <a:latin typeface="Century Gothic" panose="020B0502020202020204" pitchFamily="34" charset="0"/>
                        </a:rPr>
                        <a:t>£1.40</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2532146"/>
                  </a:ext>
                </a:extLst>
              </a:tr>
            </a:tbl>
          </a:graphicData>
        </a:graphic>
      </p:graphicFrame>
    </p:spTree>
    <p:extLst>
      <p:ext uri="{BB962C8B-B14F-4D97-AF65-F5344CB8AC3E}">
        <p14:creationId xmlns:p14="http://schemas.microsoft.com/office/powerpoint/2010/main" val="11116310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571e11c5eb0f57803ce0a807acb8b90a">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23555bd6f297cf4c0acd9aacdfd8cc7f"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F8F11D-A449-4684-B8E0-461263A2E192}">
  <ds:schemaRefs>
    <ds:schemaRef ds:uri="http://purl.org/dc/dcmitype/"/>
    <ds:schemaRef ds:uri="http://purl.org/dc/terms/"/>
    <ds:schemaRef ds:uri="http://schemas.microsoft.com/office/2006/metadata/properties"/>
    <ds:schemaRef ds:uri="http://purl.org/dc/elements/1.1/"/>
    <ds:schemaRef ds:uri="http://schemas.openxmlformats.org/package/2006/metadata/core-properties"/>
    <ds:schemaRef ds:uri="http://schemas.microsoft.com/sharepoint/v3"/>
    <ds:schemaRef ds:uri="http://schemas.microsoft.com/office/2006/documentManagement/types"/>
    <ds:schemaRef ds:uri="http://schemas.microsoft.com/office/infopath/2007/PartnerControls"/>
    <ds:schemaRef ds:uri="0f0ae0ff-29c4-4766-b250-c1a9bee8d430"/>
    <ds:schemaRef ds:uri="86144f90-c7b6-48d0-aae5-f5e9e48cc3df"/>
    <ds:schemaRef ds:uri="http://www.w3.org/XML/1998/namespace"/>
  </ds:schemaRefs>
</ds:datastoreItem>
</file>

<file path=customXml/itemProps2.xml><?xml version="1.0" encoding="utf-8"?>
<ds:datastoreItem xmlns:ds="http://schemas.openxmlformats.org/officeDocument/2006/customXml" ds:itemID="{EA3C35EC-4CAF-4BD2-A941-47FA12B768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1788</TotalTime>
  <Words>669</Words>
  <Application>Microsoft Office PowerPoint</Application>
  <PresentationFormat>On-screen Show (4:3)</PresentationFormat>
  <Paragraphs>345</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Century Gothic</vt:lpstr>
      <vt:lpstr>SassoonCRInfantMedium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Y4 Summer Block 2 PPT Four Operations</dc:title>
  <dc:creator>Ashleigh Sobol</dc:creator>
  <cp:lastModifiedBy>Duncan Nelson</cp:lastModifiedBy>
  <cp:revision>57</cp:revision>
  <dcterms:created xsi:type="dcterms:W3CDTF">2018-03-17T10:08:43Z</dcterms:created>
  <dcterms:modified xsi:type="dcterms:W3CDTF">2022-03-13T11:39:58Z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y fmtid="{D5CDD505-2E9C-101B-9397-08002B2CF9AE}" pid="4" name="AuthorIds_UIVersion_11264">
    <vt:lpwstr>268</vt:lpwstr>
  </property>
</Properties>
</file>