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78" r:id="rId6"/>
    <p:sldId id="382" r:id="rId7"/>
    <p:sldId id="360" r:id="rId8"/>
    <p:sldId id="362" r:id="rId9"/>
    <p:sldId id="412" r:id="rId10"/>
    <p:sldId id="413" r:id="rId11"/>
    <p:sldId id="365" r:id="rId12"/>
    <p:sldId id="379" r:id="rId13"/>
    <p:sldId id="380" r:id="rId14"/>
    <p:sldId id="381" r:id="rId15"/>
    <p:sldId id="314" r:id="rId16"/>
    <p:sldId id="369" r:id="rId17"/>
    <p:sldId id="355" r:id="rId18"/>
    <p:sldId id="414" r:id="rId19"/>
    <p:sldId id="375" r:id="rId20"/>
    <p:sldId id="415" r:id="rId21"/>
    <p:sldId id="41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E6C9B-A63D-4AB8-BD34-EF2B5CA0A3D5}" v="1" dt="2019-03-28T13:30:12.976"/>
    <p1510:client id="{C1692B8A-CB14-46BB-AE1C-DFD223746F65}" v="128" dt="2019-03-28T12:03:52.972"/>
    <p1510:client id="{1E28861B-977C-49D2-A7FF-C688B983F9EF}" v="55" dt="2019-03-28T15:15:39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Scanlon" userId="217f4c6b-e607-4a48-bdce-98b05a0a86c5" providerId="ADAL" clId="{C1692B8A-CB14-46BB-AE1C-DFD223746F65}"/>
    <pc:docChg chg="undo custSel addSld delSld modSld sldOrd">
      <pc:chgData name="Cath Scanlon" userId="217f4c6b-e607-4a48-bdce-98b05a0a86c5" providerId="ADAL" clId="{C1692B8A-CB14-46BB-AE1C-DFD223746F65}" dt="2019-03-28T12:04:20.791" v="641" actId="2696"/>
      <pc:docMkLst>
        <pc:docMk/>
      </pc:docMkLst>
      <pc:sldChg chg="modSp">
        <pc:chgData name="Cath Scanlon" userId="217f4c6b-e607-4a48-bdce-98b05a0a86c5" providerId="ADAL" clId="{C1692B8A-CB14-46BB-AE1C-DFD223746F65}" dt="2019-03-28T11:31:50.422" v="17" actId="403"/>
        <pc:sldMkLst>
          <pc:docMk/>
          <pc:sldMk cId="2637481266" sldId="256"/>
        </pc:sldMkLst>
        <pc:spChg chg="mod">
          <ac:chgData name="Cath Scanlon" userId="217f4c6b-e607-4a48-bdce-98b05a0a86c5" providerId="ADAL" clId="{C1692B8A-CB14-46BB-AE1C-DFD223746F65}" dt="2019-03-28T11:31:50.422" v="17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 add del">
        <pc:chgData name="Cath Scanlon" userId="217f4c6b-e607-4a48-bdce-98b05a0a86c5" providerId="ADAL" clId="{C1692B8A-CB14-46BB-AE1C-DFD223746F65}" dt="2019-03-28T11:32:37.590" v="23" actId="2696"/>
        <pc:sldMkLst>
          <pc:docMk/>
          <pc:sldMk cId="3855900595" sldId="301"/>
        </pc:sldMkLst>
        <pc:spChg chg="mod">
          <ac:chgData name="Cath Scanlon" userId="217f4c6b-e607-4a48-bdce-98b05a0a86c5" providerId="ADAL" clId="{C1692B8A-CB14-46BB-AE1C-DFD223746F65}" dt="2019-03-28T11:32:16.290" v="21" actId="404"/>
          <ac:spMkLst>
            <pc:docMk/>
            <pc:sldMk cId="3855900595" sldId="301"/>
            <ac:spMk id="19" creationId="{5252A847-DE45-4FA3-A1F8-EEBEB845FF8E}"/>
          </ac:spMkLst>
        </pc:spChg>
      </pc:sldChg>
      <pc:sldChg chg="del">
        <pc:chgData name="Cath Scanlon" userId="217f4c6b-e607-4a48-bdce-98b05a0a86c5" providerId="ADAL" clId="{C1692B8A-CB14-46BB-AE1C-DFD223746F65}" dt="2019-03-28T12:01:15.685" v="579" actId="2696"/>
        <pc:sldMkLst>
          <pc:docMk/>
          <pc:sldMk cId="273723392" sldId="308"/>
        </pc:sldMkLst>
      </pc:sldChg>
      <pc:sldChg chg="modSp">
        <pc:chgData name="Cath Scanlon" userId="217f4c6b-e607-4a48-bdce-98b05a0a86c5" providerId="ADAL" clId="{C1692B8A-CB14-46BB-AE1C-DFD223746F65}" dt="2019-03-28T11:35:14.510" v="96" actId="113"/>
        <pc:sldMkLst>
          <pc:docMk/>
          <pc:sldMk cId="36917022" sldId="360"/>
        </pc:sldMkLst>
        <pc:spChg chg="mod">
          <ac:chgData name="Cath Scanlon" userId="217f4c6b-e607-4a48-bdce-98b05a0a86c5" providerId="ADAL" clId="{C1692B8A-CB14-46BB-AE1C-DFD223746F65}" dt="2019-03-28T11:35:10.381" v="95" actId="404"/>
          <ac:spMkLst>
            <pc:docMk/>
            <pc:sldMk cId="36917022" sldId="360"/>
            <ac:spMk id="19" creationId="{5252A847-DE45-4FA3-A1F8-EEBEB845FF8E}"/>
          </ac:spMkLst>
        </pc:spChg>
        <pc:graphicFrameChg chg="modGraphic">
          <ac:chgData name="Cath Scanlon" userId="217f4c6b-e607-4a48-bdce-98b05a0a86c5" providerId="ADAL" clId="{C1692B8A-CB14-46BB-AE1C-DFD223746F65}" dt="2019-03-28T11:35:14.510" v="96" actId="113"/>
          <ac:graphicFrameMkLst>
            <pc:docMk/>
            <pc:sldMk cId="36917022" sldId="360"/>
            <ac:graphicFrameMk id="7" creationId="{0E73C5DB-FAA7-4B16-BB5C-91E1F508CEB8}"/>
          </ac:graphicFrameMkLst>
        </pc:graphicFrameChg>
      </pc:sldChg>
      <pc:sldChg chg="modSp">
        <pc:chgData name="Cath Scanlon" userId="217f4c6b-e607-4a48-bdce-98b05a0a86c5" providerId="ADAL" clId="{C1692B8A-CB14-46BB-AE1C-DFD223746F65}" dt="2019-03-28T11:35:34.093" v="101" actId="113"/>
        <pc:sldMkLst>
          <pc:docMk/>
          <pc:sldMk cId="4090897231" sldId="362"/>
        </pc:sldMkLst>
        <pc:spChg chg="mod">
          <ac:chgData name="Cath Scanlon" userId="217f4c6b-e607-4a48-bdce-98b05a0a86c5" providerId="ADAL" clId="{C1692B8A-CB14-46BB-AE1C-DFD223746F65}" dt="2019-03-28T11:35:31.261" v="100" actId="404"/>
          <ac:spMkLst>
            <pc:docMk/>
            <pc:sldMk cId="4090897231" sldId="362"/>
            <ac:spMk id="19" creationId="{5252A847-DE45-4FA3-A1F8-EEBEB845FF8E}"/>
          </ac:spMkLst>
        </pc:spChg>
        <pc:graphicFrameChg chg="modGraphic">
          <ac:chgData name="Cath Scanlon" userId="217f4c6b-e607-4a48-bdce-98b05a0a86c5" providerId="ADAL" clId="{C1692B8A-CB14-46BB-AE1C-DFD223746F65}" dt="2019-03-28T11:35:34.093" v="101" actId="113"/>
          <ac:graphicFrameMkLst>
            <pc:docMk/>
            <pc:sldMk cId="4090897231" sldId="362"/>
            <ac:graphicFrameMk id="7" creationId="{0E73C5DB-FAA7-4B16-BB5C-91E1F508CEB8}"/>
          </ac:graphicFrameMkLst>
        </pc:graphicFrameChg>
      </pc:sldChg>
      <pc:sldChg chg="modSp">
        <pc:chgData name="Cath Scanlon" userId="217f4c6b-e607-4a48-bdce-98b05a0a86c5" providerId="ADAL" clId="{C1692B8A-CB14-46BB-AE1C-DFD223746F65}" dt="2019-03-28T11:35:49.812" v="106" actId="113"/>
        <pc:sldMkLst>
          <pc:docMk/>
          <pc:sldMk cId="3123794736" sldId="363"/>
        </pc:sldMkLst>
        <pc:spChg chg="mod">
          <ac:chgData name="Cath Scanlon" userId="217f4c6b-e607-4a48-bdce-98b05a0a86c5" providerId="ADAL" clId="{C1692B8A-CB14-46BB-AE1C-DFD223746F65}" dt="2019-03-28T11:35:47.012" v="105" actId="404"/>
          <ac:spMkLst>
            <pc:docMk/>
            <pc:sldMk cId="3123794736" sldId="363"/>
            <ac:spMk id="19" creationId="{5252A847-DE45-4FA3-A1F8-EEBEB845FF8E}"/>
          </ac:spMkLst>
        </pc:spChg>
        <pc:graphicFrameChg chg="modGraphic">
          <ac:chgData name="Cath Scanlon" userId="217f4c6b-e607-4a48-bdce-98b05a0a86c5" providerId="ADAL" clId="{C1692B8A-CB14-46BB-AE1C-DFD223746F65}" dt="2019-03-28T11:35:49.812" v="106" actId="113"/>
          <ac:graphicFrameMkLst>
            <pc:docMk/>
            <pc:sldMk cId="3123794736" sldId="363"/>
            <ac:graphicFrameMk id="7" creationId="{0E73C5DB-FAA7-4B16-BB5C-91E1F508CEB8}"/>
          </ac:graphicFrameMkLst>
        </pc:graphicFrameChg>
      </pc:sldChg>
      <pc:sldChg chg="modSp">
        <pc:chgData name="Cath Scanlon" userId="217f4c6b-e607-4a48-bdce-98b05a0a86c5" providerId="ADAL" clId="{C1692B8A-CB14-46BB-AE1C-DFD223746F65}" dt="2019-03-28T11:36:08.149" v="112" actId="113"/>
        <pc:sldMkLst>
          <pc:docMk/>
          <pc:sldMk cId="111305400" sldId="364"/>
        </pc:sldMkLst>
        <pc:spChg chg="mod">
          <ac:chgData name="Cath Scanlon" userId="217f4c6b-e607-4a48-bdce-98b05a0a86c5" providerId="ADAL" clId="{C1692B8A-CB14-46BB-AE1C-DFD223746F65}" dt="2019-03-28T11:36:04.793" v="111" actId="404"/>
          <ac:spMkLst>
            <pc:docMk/>
            <pc:sldMk cId="111305400" sldId="364"/>
            <ac:spMk id="19" creationId="{5252A847-DE45-4FA3-A1F8-EEBEB845FF8E}"/>
          </ac:spMkLst>
        </pc:spChg>
        <pc:graphicFrameChg chg="modGraphic">
          <ac:chgData name="Cath Scanlon" userId="217f4c6b-e607-4a48-bdce-98b05a0a86c5" providerId="ADAL" clId="{C1692B8A-CB14-46BB-AE1C-DFD223746F65}" dt="2019-03-28T11:36:08.149" v="112" actId="113"/>
          <ac:graphicFrameMkLst>
            <pc:docMk/>
            <pc:sldMk cId="111305400" sldId="364"/>
            <ac:graphicFrameMk id="7" creationId="{0E73C5DB-FAA7-4B16-BB5C-91E1F508CEB8}"/>
          </ac:graphicFrameMkLst>
        </pc:graphicFrameChg>
      </pc:sldChg>
      <pc:sldChg chg="addSp modSp">
        <pc:chgData name="Cath Scanlon" userId="217f4c6b-e607-4a48-bdce-98b05a0a86c5" providerId="ADAL" clId="{C1692B8A-CB14-46BB-AE1C-DFD223746F65}" dt="2019-03-28T11:38:44.299" v="196" actId="20577"/>
        <pc:sldMkLst>
          <pc:docMk/>
          <pc:sldMk cId="3680366642" sldId="365"/>
        </pc:sldMkLst>
        <pc:spChg chg="mod">
          <ac:chgData name="Cath Scanlon" userId="217f4c6b-e607-4a48-bdce-98b05a0a86c5" providerId="ADAL" clId="{C1692B8A-CB14-46BB-AE1C-DFD223746F65}" dt="2019-03-28T11:36:23.885" v="117" actId="404"/>
          <ac:spMkLst>
            <pc:docMk/>
            <pc:sldMk cId="3680366642" sldId="365"/>
            <ac:spMk id="19" creationId="{5252A847-DE45-4FA3-A1F8-EEBEB845FF8E}"/>
          </ac:spMkLst>
        </pc:spChg>
        <pc:graphicFrameChg chg="mod modGraphic">
          <ac:chgData name="Cath Scanlon" userId="217f4c6b-e607-4a48-bdce-98b05a0a86c5" providerId="ADAL" clId="{C1692B8A-CB14-46BB-AE1C-DFD223746F65}" dt="2019-03-28T11:38:14.111" v="175" actId="20577"/>
          <ac:graphicFrameMkLst>
            <pc:docMk/>
            <pc:sldMk cId="3680366642" sldId="365"/>
            <ac:graphicFrameMk id="9" creationId="{8932F251-1997-45A3-B2DC-4C99030A269F}"/>
          </ac:graphicFrameMkLst>
        </pc:graphicFrameChg>
        <pc:graphicFrameChg chg="mod modGraphic">
          <ac:chgData name="Cath Scanlon" userId="217f4c6b-e607-4a48-bdce-98b05a0a86c5" providerId="ADAL" clId="{C1692B8A-CB14-46BB-AE1C-DFD223746F65}" dt="2019-03-28T11:38:24.474" v="186" actId="20577"/>
          <ac:graphicFrameMkLst>
            <pc:docMk/>
            <pc:sldMk cId="3680366642" sldId="365"/>
            <ac:graphicFrameMk id="10" creationId="{CA83C222-DC81-4EAC-9A5E-699DF334F77F}"/>
          </ac:graphicFrameMkLst>
        </pc:graphicFrameChg>
        <pc:graphicFrameChg chg="mod modGraphic">
          <ac:chgData name="Cath Scanlon" userId="217f4c6b-e607-4a48-bdce-98b05a0a86c5" providerId="ADAL" clId="{C1692B8A-CB14-46BB-AE1C-DFD223746F65}" dt="2019-03-28T11:38:44.299" v="196" actId="20577"/>
          <ac:graphicFrameMkLst>
            <pc:docMk/>
            <pc:sldMk cId="3680366642" sldId="365"/>
            <ac:graphicFrameMk id="11" creationId="{6D053E06-DDD4-4F8D-98F4-4DC876DDF40E}"/>
          </ac:graphicFrameMkLst>
        </pc:graphicFrameChg>
        <pc:graphicFrameChg chg="add mod modGraphic">
          <ac:chgData name="Cath Scanlon" userId="217f4c6b-e607-4a48-bdce-98b05a0a86c5" providerId="ADAL" clId="{C1692B8A-CB14-46BB-AE1C-DFD223746F65}" dt="2019-03-28T11:37:34.325" v="151" actId="20577"/>
          <ac:graphicFrameMkLst>
            <pc:docMk/>
            <pc:sldMk cId="3680366642" sldId="365"/>
            <ac:graphicFrameMk id="12" creationId="{408D8E02-C895-463B-8E80-FF7DD0A1EDC6}"/>
          </ac:graphicFrameMkLst>
        </pc:graphicFrameChg>
      </pc:sldChg>
      <pc:sldChg chg="del">
        <pc:chgData name="Cath Scanlon" userId="217f4c6b-e607-4a48-bdce-98b05a0a86c5" providerId="ADAL" clId="{C1692B8A-CB14-46BB-AE1C-DFD223746F65}" dt="2019-03-28T11:38:52.203" v="197" actId="2696"/>
        <pc:sldMkLst>
          <pc:docMk/>
          <pc:sldMk cId="959966537" sldId="366"/>
        </pc:sldMkLst>
      </pc:sldChg>
      <pc:sldChg chg="del">
        <pc:chgData name="Cath Scanlon" userId="217f4c6b-e607-4a48-bdce-98b05a0a86c5" providerId="ADAL" clId="{C1692B8A-CB14-46BB-AE1C-DFD223746F65}" dt="2019-03-28T11:38:52.284" v="199" actId="2696"/>
        <pc:sldMkLst>
          <pc:docMk/>
          <pc:sldMk cId="2775893299" sldId="367"/>
        </pc:sldMkLst>
      </pc:sldChg>
      <pc:sldChg chg="del">
        <pc:chgData name="Cath Scanlon" userId="217f4c6b-e607-4a48-bdce-98b05a0a86c5" providerId="ADAL" clId="{C1692B8A-CB14-46BB-AE1C-DFD223746F65}" dt="2019-03-28T11:38:52.252" v="198" actId="2696"/>
        <pc:sldMkLst>
          <pc:docMk/>
          <pc:sldMk cId="2358422935" sldId="368"/>
        </pc:sldMkLst>
      </pc:sldChg>
      <pc:sldChg chg="del">
        <pc:chgData name="Cath Scanlon" userId="217f4c6b-e607-4a48-bdce-98b05a0a86c5" providerId="ADAL" clId="{C1692B8A-CB14-46BB-AE1C-DFD223746F65}" dt="2019-03-28T12:04:20.791" v="641" actId="2696"/>
        <pc:sldMkLst>
          <pc:docMk/>
          <pc:sldMk cId="2690834983" sldId="374"/>
        </pc:sldMkLst>
      </pc:sldChg>
      <pc:sldChg chg="addSp delSp modSp add">
        <pc:chgData name="Cath Scanlon" userId="217f4c6b-e607-4a48-bdce-98b05a0a86c5" providerId="ADAL" clId="{C1692B8A-CB14-46BB-AE1C-DFD223746F65}" dt="2019-03-28T12:04:16.041" v="640" actId="20577"/>
        <pc:sldMkLst>
          <pc:docMk/>
          <pc:sldMk cId="4009957961" sldId="378"/>
        </pc:sldMkLst>
        <pc:spChg chg="mod">
          <ac:chgData name="Cath Scanlon" userId="217f4c6b-e607-4a48-bdce-98b05a0a86c5" providerId="ADAL" clId="{C1692B8A-CB14-46BB-AE1C-DFD223746F65}" dt="2019-03-28T12:04:16.041" v="640" actId="20577"/>
          <ac:spMkLst>
            <pc:docMk/>
            <pc:sldMk cId="4009957961" sldId="378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C1692B8A-CB14-46BB-AE1C-DFD223746F65}" dt="2019-03-28T12:03:42.836" v="629" actId="165"/>
          <ac:grpSpMkLst>
            <pc:docMk/>
            <pc:sldMk cId="4009957961" sldId="378"/>
            <ac:grpSpMk id="4" creationId="{DE248127-6016-4CFA-8FFE-FA63DA220D9D}"/>
          </ac:grpSpMkLst>
        </pc:grpChg>
        <pc:grpChg chg="add mod">
          <ac:chgData name="Cath Scanlon" userId="217f4c6b-e607-4a48-bdce-98b05a0a86c5" providerId="ADAL" clId="{C1692B8A-CB14-46BB-AE1C-DFD223746F65}" dt="2019-03-28T12:03:52.971" v="634" actId="164"/>
          <ac:grpSpMkLst>
            <pc:docMk/>
            <pc:sldMk cId="4009957961" sldId="378"/>
            <ac:grpSpMk id="5" creationId="{3E58D454-2D0C-4724-B8BB-2E5FF64AC7CE}"/>
          </ac:grpSpMkLst>
        </pc:grpChg>
        <pc:graphicFrameChg chg="add del">
          <ac:chgData name="Cath Scanlon" userId="217f4c6b-e607-4a48-bdce-98b05a0a86c5" providerId="ADAL" clId="{C1692B8A-CB14-46BB-AE1C-DFD223746F65}" dt="2019-03-28T11:42:59.157" v="401"/>
          <ac:graphicFrameMkLst>
            <pc:docMk/>
            <pc:sldMk cId="4009957961" sldId="378"/>
            <ac:graphicFrameMk id="7" creationId="{C40DB07F-D0EE-42C3-B866-C9CCDEF1BC56}"/>
          </ac:graphicFrameMkLst>
        </pc:graphicFrameChg>
        <pc:picChg chg="add del mod modCrop">
          <ac:chgData name="Cath Scanlon" userId="217f4c6b-e607-4a48-bdce-98b05a0a86c5" providerId="ADAL" clId="{C1692B8A-CB14-46BB-AE1C-DFD223746F65}" dt="2019-03-28T11:46:02.447" v="439" actId="478"/>
          <ac:picMkLst>
            <pc:docMk/>
            <pc:sldMk cId="4009957961" sldId="378"/>
            <ac:picMk id="3" creationId="{C9A0A487-EE3C-44B9-8FCC-80B6BC65987A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10" creationId="{975495F2-1576-4FAE-8AD0-29ADB118D694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11" creationId="{A9F024AA-C667-402C-BB5F-132527E804F9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12" creationId="{9E64F126-039D-4626-A0A5-C93B6897ED67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13" creationId="{7754634E-EFF6-4733-B197-474F05AA1AB8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14" creationId="{DF8578B5-A07A-4AE3-B322-DE224921C0AB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15" creationId="{DEBFEFA6-D3CC-48C4-9ED4-F959363869AB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20" creationId="{5E4C624B-9EC0-4C3E-98BB-DBE86CE2C62E}"/>
          </ac:picMkLst>
        </pc:picChg>
        <pc:picChg chg="add del mod modCrop">
          <ac:chgData name="Cath Scanlon" userId="217f4c6b-e607-4a48-bdce-98b05a0a86c5" providerId="ADAL" clId="{C1692B8A-CB14-46BB-AE1C-DFD223746F65}" dt="2019-03-28T11:55:41.454" v="503" actId="478"/>
          <ac:picMkLst>
            <pc:docMk/>
            <pc:sldMk cId="4009957961" sldId="378"/>
            <ac:picMk id="21" creationId="{ED5C8CDB-CBF1-4BDB-A300-B140640CB8DA}"/>
          </ac:picMkLst>
        </pc:picChg>
        <pc:picChg chg="add mod topLvl">
          <ac:chgData name="Cath Scanlon" userId="217f4c6b-e607-4a48-bdce-98b05a0a86c5" providerId="ADAL" clId="{C1692B8A-CB14-46BB-AE1C-DFD223746F65}" dt="2019-03-28T12:03:52.971" v="634" actId="164"/>
          <ac:picMkLst>
            <pc:docMk/>
            <pc:sldMk cId="4009957961" sldId="378"/>
            <ac:picMk id="22" creationId="{987DFB52-1D45-444D-8D2F-53F8EAC04FB1}"/>
          </ac:picMkLst>
        </pc:picChg>
      </pc:sldChg>
      <pc:sldChg chg="modSp add">
        <pc:chgData name="Cath Scanlon" userId="217f4c6b-e607-4a48-bdce-98b05a0a86c5" providerId="ADAL" clId="{C1692B8A-CB14-46BB-AE1C-DFD223746F65}" dt="2019-03-28T11:39:27.059" v="209" actId="20577"/>
        <pc:sldMkLst>
          <pc:docMk/>
          <pc:sldMk cId="876646791" sldId="379"/>
        </pc:sldMkLst>
        <pc:graphicFrameChg chg="modGraphic">
          <ac:chgData name="Cath Scanlon" userId="217f4c6b-e607-4a48-bdce-98b05a0a86c5" providerId="ADAL" clId="{C1692B8A-CB14-46BB-AE1C-DFD223746F65}" dt="2019-03-28T11:39:13.726" v="204" actId="20577"/>
          <ac:graphicFrameMkLst>
            <pc:docMk/>
            <pc:sldMk cId="876646791" sldId="379"/>
            <ac:graphicFrameMk id="9" creationId="{8932F251-1997-45A3-B2DC-4C99030A269F}"/>
          </ac:graphicFrameMkLst>
        </pc:graphicFrameChg>
        <pc:graphicFrameChg chg="modGraphic">
          <ac:chgData name="Cath Scanlon" userId="217f4c6b-e607-4a48-bdce-98b05a0a86c5" providerId="ADAL" clId="{C1692B8A-CB14-46BB-AE1C-DFD223746F65}" dt="2019-03-28T11:39:23.277" v="207" actId="20577"/>
          <ac:graphicFrameMkLst>
            <pc:docMk/>
            <pc:sldMk cId="876646791" sldId="379"/>
            <ac:graphicFrameMk id="10" creationId="{CA83C222-DC81-4EAC-9A5E-699DF334F77F}"/>
          </ac:graphicFrameMkLst>
        </pc:graphicFrameChg>
        <pc:graphicFrameChg chg="modGraphic">
          <ac:chgData name="Cath Scanlon" userId="217f4c6b-e607-4a48-bdce-98b05a0a86c5" providerId="ADAL" clId="{C1692B8A-CB14-46BB-AE1C-DFD223746F65}" dt="2019-03-28T11:39:27.059" v="209" actId="20577"/>
          <ac:graphicFrameMkLst>
            <pc:docMk/>
            <pc:sldMk cId="876646791" sldId="379"/>
            <ac:graphicFrameMk id="11" creationId="{6D053E06-DDD4-4F8D-98F4-4DC876DDF40E}"/>
          </ac:graphicFrameMkLst>
        </pc:graphicFrameChg>
        <pc:graphicFrameChg chg="modGraphic">
          <ac:chgData name="Cath Scanlon" userId="217f4c6b-e607-4a48-bdce-98b05a0a86c5" providerId="ADAL" clId="{C1692B8A-CB14-46BB-AE1C-DFD223746F65}" dt="2019-03-28T11:39:09.844" v="203" actId="20577"/>
          <ac:graphicFrameMkLst>
            <pc:docMk/>
            <pc:sldMk cId="876646791" sldId="379"/>
            <ac:graphicFrameMk id="12" creationId="{408D8E02-C895-463B-8E80-FF7DD0A1EDC6}"/>
          </ac:graphicFrameMkLst>
        </pc:graphicFrameChg>
      </pc:sldChg>
      <pc:sldChg chg="addSp delSp modSp add ord">
        <pc:chgData name="Cath Scanlon" userId="217f4c6b-e607-4a48-bdce-98b05a0a86c5" providerId="ADAL" clId="{C1692B8A-CB14-46BB-AE1C-DFD223746F65}" dt="2019-03-28T11:40:57.800" v="253" actId="20577"/>
        <pc:sldMkLst>
          <pc:docMk/>
          <pc:sldMk cId="840478063" sldId="380"/>
        </pc:sldMkLst>
        <pc:spChg chg="mod">
          <ac:chgData name="Cath Scanlon" userId="217f4c6b-e607-4a48-bdce-98b05a0a86c5" providerId="ADAL" clId="{C1692B8A-CB14-46BB-AE1C-DFD223746F65}" dt="2019-03-28T11:40:34.993" v="240" actId="12788"/>
          <ac:spMkLst>
            <pc:docMk/>
            <pc:sldMk cId="840478063" sldId="380"/>
            <ac:spMk id="19" creationId="{5252A847-DE45-4FA3-A1F8-EEBEB845FF8E}"/>
          </ac:spMkLst>
        </pc:spChg>
        <pc:graphicFrameChg chg="del">
          <ac:chgData name="Cath Scanlon" userId="217f4c6b-e607-4a48-bdce-98b05a0a86c5" providerId="ADAL" clId="{C1692B8A-CB14-46BB-AE1C-DFD223746F65}" dt="2019-03-28T11:40:07.199" v="217" actId="478"/>
          <ac:graphicFrameMkLst>
            <pc:docMk/>
            <pc:sldMk cId="840478063" sldId="380"/>
            <ac:graphicFrameMk id="7" creationId="{0E73C5DB-FAA7-4B16-BB5C-91E1F508CEB8}"/>
          </ac:graphicFrameMkLst>
        </pc:graphicFrameChg>
        <pc:graphicFrameChg chg="add mod modGraphic">
          <ac:chgData name="Cath Scanlon" userId="217f4c6b-e607-4a48-bdce-98b05a0a86c5" providerId="ADAL" clId="{C1692B8A-CB14-46BB-AE1C-DFD223746F65}" dt="2019-03-28T11:40:57.800" v="253" actId="20577"/>
          <ac:graphicFrameMkLst>
            <pc:docMk/>
            <pc:sldMk cId="840478063" sldId="380"/>
            <ac:graphicFrameMk id="9" creationId="{467B8D86-0325-4379-A5F0-DAD6A6CAC2DF}"/>
          </ac:graphicFrameMkLst>
        </pc:graphicFrameChg>
      </pc:sldChg>
      <pc:sldChg chg="modSp add">
        <pc:chgData name="Cath Scanlon" userId="217f4c6b-e607-4a48-bdce-98b05a0a86c5" providerId="ADAL" clId="{C1692B8A-CB14-46BB-AE1C-DFD223746F65}" dt="2019-03-28T11:42:27.539" v="399" actId="20577"/>
        <pc:sldMkLst>
          <pc:docMk/>
          <pc:sldMk cId="1326157553" sldId="381"/>
        </pc:sldMkLst>
        <pc:spChg chg="mod">
          <ac:chgData name="Cath Scanlon" userId="217f4c6b-e607-4a48-bdce-98b05a0a86c5" providerId="ADAL" clId="{C1692B8A-CB14-46BB-AE1C-DFD223746F65}" dt="2019-03-28T11:42:27.539" v="399" actId="20577"/>
          <ac:spMkLst>
            <pc:docMk/>
            <pc:sldMk cId="1326157553" sldId="381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C1692B8A-CB14-46BB-AE1C-DFD223746F65}" dt="2019-03-28T12:04:07.190" v="637" actId="20577"/>
        <pc:sldMkLst>
          <pc:docMk/>
          <pc:sldMk cId="4196871898" sldId="382"/>
        </pc:sldMkLst>
        <pc:spChg chg="mod">
          <ac:chgData name="Cath Scanlon" userId="217f4c6b-e607-4a48-bdce-98b05a0a86c5" providerId="ADAL" clId="{C1692B8A-CB14-46BB-AE1C-DFD223746F65}" dt="2019-03-28T12:04:07.190" v="637" actId="20577"/>
          <ac:spMkLst>
            <pc:docMk/>
            <pc:sldMk cId="4196871898" sldId="382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C1692B8A-CB14-46BB-AE1C-DFD223746F65}" dt="2019-03-28T12:03:24.429" v="621" actId="165"/>
          <ac:grpSpMkLst>
            <pc:docMk/>
            <pc:sldMk cId="4196871898" sldId="382"/>
            <ac:grpSpMk id="2" creationId="{7648BADE-4E8F-4A37-8F3E-50C272978780}"/>
          </ac:grpSpMkLst>
        </pc:grpChg>
        <pc:grpChg chg="del">
          <ac:chgData name="Cath Scanlon" userId="217f4c6b-e607-4a48-bdce-98b05a0a86c5" providerId="ADAL" clId="{C1692B8A-CB14-46BB-AE1C-DFD223746F65}" dt="2019-03-28T12:02:02.021" v="591" actId="165"/>
          <ac:grpSpMkLst>
            <pc:docMk/>
            <pc:sldMk cId="4196871898" sldId="382"/>
            <ac:grpSpMk id="4" creationId="{DE248127-6016-4CFA-8FFE-FA63DA220D9D}"/>
          </ac:grpSpMkLst>
        </pc:grp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10" creationId="{975495F2-1576-4FAE-8AD0-29ADB118D694}"/>
          </ac:picMkLst>
        </pc:pic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11" creationId="{A9F024AA-C667-402C-BB5F-132527E804F9}"/>
          </ac:picMkLst>
        </pc:pic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12" creationId="{9E64F126-039D-4626-A0A5-C93B6897ED67}"/>
          </ac:picMkLst>
        </pc:pic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13" creationId="{7754634E-EFF6-4733-B197-474F05AA1AB8}"/>
          </ac:picMkLst>
        </pc:pic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14" creationId="{DF8578B5-A07A-4AE3-B322-DE224921C0AB}"/>
          </ac:picMkLst>
        </pc:picChg>
        <pc:picChg chg="mod topLvl">
          <ac:chgData name="Cath Scanlon" userId="217f4c6b-e607-4a48-bdce-98b05a0a86c5" providerId="ADAL" clId="{C1692B8A-CB14-46BB-AE1C-DFD223746F65}" dt="2019-03-28T12:03:34.141" v="628" actId="1037"/>
          <ac:picMkLst>
            <pc:docMk/>
            <pc:sldMk cId="4196871898" sldId="382"/>
            <ac:picMk id="15" creationId="{DEBFEFA6-D3CC-48C4-9ED4-F959363869AB}"/>
          </ac:picMkLst>
        </pc:pic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20" creationId="{5E4C624B-9EC0-4C3E-98BB-DBE86CE2C62E}"/>
          </ac:picMkLst>
        </pc:picChg>
        <pc:picChg chg="mod topLvl">
          <ac:chgData name="Cath Scanlon" userId="217f4c6b-e607-4a48-bdce-98b05a0a86c5" providerId="ADAL" clId="{C1692B8A-CB14-46BB-AE1C-DFD223746F65}" dt="2019-03-28T12:03:30.096" v="622" actId="408"/>
          <ac:picMkLst>
            <pc:docMk/>
            <pc:sldMk cId="4196871898" sldId="382"/>
            <ac:picMk id="22" creationId="{987DFB52-1D45-444D-8D2F-53F8EAC04FB1}"/>
          </ac:picMkLst>
        </pc:picChg>
      </pc:sldChg>
    </pc:docChg>
  </pc:docChgLst>
  <pc:docChgLst>
    <pc:chgData name="Davina Szilvasy" userId="59fb472d-eed4-4f11-9686-c2c8db02a2cd" providerId="ADAL" clId="{1E28861B-977C-49D2-A7FF-C688B983F9EF}"/>
    <pc:docChg chg="undo custSel addSld delSld modSld">
      <pc:chgData name="Davina Szilvasy" userId="59fb472d-eed4-4f11-9686-c2c8db02a2cd" providerId="ADAL" clId="{1E28861B-977C-49D2-A7FF-C688B983F9EF}" dt="2019-03-28T15:19:54.899" v="366" actId="20577"/>
      <pc:docMkLst>
        <pc:docMk/>
      </pc:docMkLst>
      <pc:sldChg chg="addSp delSp modSp">
        <pc:chgData name="Davina Szilvasy" userId="59fb472d-eed4-4f11-9686-c2c8db02a2cd" providerId="ADAL" clId="{1E28861B-977C-49D2-A7FF-C688B983F9EF}" dt="2019-03-28T15:17:35.612" v="364" actId="20577"/>
        <pc:sldMkLst>
          <pc:docMk/>
          <pc:sldMk cId="2637481266" sldId="256"/>
        </pc:sldMkLst>
        <pc:spChg chg="mod">
          <ac:chgData name="Davina Szilvasy" userId="59fb472d-eed4-4f11-9686-c2c8db02a2cd" providerId="ADAL" clId="{1E28861B-977C-49D2-A7FF-C688B983F9EF}" dt="2019-03-28T15:17:35.612" v="364" actId="20577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Davina Szilvasy" userId="59fb472d-eed4-4f11-9686-c2c8db02a2cd" providerId="ADAL" clId="{1E28861B-977C-49D2-A7FF-C688B983F9EF}" dt="2019-03-28T15:02:28.298" v="8"/>
          <ac:grpSpMkLst>
            <pc:docMk/>
            <pc:sldMk cId="2637481266" sldId="256"/>
            <ac:grpSpMk id="7" creationId="{962D7070-7BB0-41E2-AFC5-344DFAC0D8B3}"/>
          </ac:grpSpMkLst>
        </pc:grpChg>
        <pc:grpChg chg="del">
          <ac:chgData name="Davina Szilvasy" userId="59fb472d-eed4-4f11-9686-c2c8db02a2cd" providerId="ADAL" clId="{1E28861B-977C-49D2-A7FF-C688B983F9EF}" dt="2019-03-28T15:02:26.558" v="7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17:29.529" v="363" actId="20577"/>
        <pc:sldMkLst>
          <pc:docMk/>
          <pc:sldMk cId="3855900595" sldId="301"/>
        </pc:sldMkLst>
        <pc:spChg chg="mod">
          <ac:chgData name="Davina Szilvasy" userId="59fb472d-eed4-4f11-9686-c2c8db02a2cd" providerId="ADAL" clId="{1E28861B-977C-49D2-A7FF-C688B983F9EF}" dt="2019-03-28T15:17:29.529" v="363" actId="20577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Davina Szilvasy" userId="59fb472d-eed4-4f11-9686-c2c8db02a2cd" providerId="ADAL" clId="{1E28861B-977C-49D2-A7FF-C688B983F9EF}" dt="2019-03-28T15:02:33.480" v="10"/>
          <ac:grpSpMkLst>
            <pc:docMk/>
            <pc:sldMk cId="3855900595" sldId="301"/>
            <ac:grpSpMk id="7" creationId="{A983E260-B9C0-46DD-A780-00A87E3F52F6}"/>
          </ac:grpSpMkLst>
        </pc:grpChg>
        <pc:grpChg chg="del">
          <ac:chgData name="Davina Szilvasy" userId="59fb472d-eed4-4f11-9686-c2c8db02a2cd" providerId="ADAL" clId="{1E28861B-977C-49D2-A7FF-C688B983F9EF}" dt="2019-03-28T15:02:31.773" v="9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10:30.261" v="245" actId="113"/>
        <pc:sldMkLst>
          <pc:docMk/>
          <pc:sldMk cId="636014570" sldId="314"/>
        </pc:sldMkLst>
        <pc:spChg chg="mod">
          <ac:chgData name="Davina Szilvasy" userId="59fb472d-eed4-4f11-9686-c2c8db02a2cd" providerId="ADAL" clId="{1E28861B-977C-49D2-A7FF-C688B983F9EF}" dt="2019-03-28T15:10:30.261" v="245" actId="113"/>
          <ac:spMkLst>
            <pc:docMk/>
            <pc:sldMk cId="636014570" sldId="314"/>
            <ac:spMk id="11" creationId="{47F799E5-2E14-4EC7-B90C-077F535CE0C6}"/>
          </ac:spMkLst>
        </pc:spChg>
        <pc:grpChg chg="add">
          <ac:chgData name="Davina Szilvasy" userId="59fb472d-eed4-4f11-9686-c2c8db02a2cd" providerId="ADAL" clId="{1E28861B-977C-49D2-A7FF-C688B983F9EF}" dt="2019-03-28T15:03:40.725" v="35"/>
          <ac:grpSpMkLst>
            <pc:docMk/>
            <pc:sldMk cId="636014570" sldId="314"/>
            <ac:grpSpMk id="9" creationId="{3663CC67-4EA1-404E-A8F6-4F86122814D6}"/>
          </ac:grpSpMkLst>
        </pc:grpChg>
        <pc:grpChg chg="del">
          <ac:chgData name="Davina Szilvasy" userId="59fb472d-eed4-4f11-9686-c2c8db02a2cd" providerId="ADAL" clId="{1E28861B-977C-49D2-A7FF-C688B983F9EF}" dt="2019-03-28T15:03:39.175" v="34" actId="478"/>
          <ac:grpSpMkLst>
            <pc:docMk/>
            <pc:sldMk cId="636014570" sldId="314"/>
            <ac:grpSpMk id="16" creationId="{B31300A9-E3C5-4701-8EF1-45ED088A04DD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11:34.930" v="262" actId="207"/>
        <pc:sldMkLst>
          <pc:docMk/>
          <pc:sldMk cId="1071900124" sldId="355"/>
        </pc:sldMkLst>
        <pc:spChg chg="mod">
          <ac:chgData name="Davina Szilvasy" userId="59fb472d-eed4-4f11-9686-c2c8db02a2cd" providerId="ADAL" clId="{1E28861B-977C-49D2-A7FF-C688B983F9EF}" dt="2019-03-28T15:11:14.549" v="258" actId="113"/>
          <ac:spMkLst>
            <pc:docMk/>
            <pc:sldMk cId="1071900124" sldId="355"/>
            <ac:spMk id="9" creationId="{374866B4-FCCE-4DF2-ADCF-E293F96092D2}"/>
          </ac:spMkLst>
        </pc:spChg>
        <pc:spChg chg="mod">
          <ac:chgData name="Davina Szilvasy" userId="59fb472d-eed4-4f11-9686-c2c8db02a2cd" providerId="ADAL" clId="{1E28861B-977C-49D2-A7FF-C688B983F9EF}" dt="2019-03-28T15:11:14.549" v="258" actId="113"/>
          <ac:spMkLst>
            <pc:docMk/>
            <pc:sldMk cId="1071900124" sldId="355"/>
            <ac:spMk id="10" creationId="{7E220F87-D0DD-4BD3-9BE1-667C11FC5A84}"/>
          </ac:spMkLst>
        </pc:spChg>
        <pc:spChg chg="mod">
          <ac:chgData name="Davina Szilvasy" userId="59fb472d-eed4-4f11-9686-c2c8db02a2cd" providerId="ADAL" clId="{1E28861B-977C-49D2-A7FF-C688B983F9EF}" dt="2019-03-28T15:11:14.549" v="258" actId="113"/>
          <ac:spMkLst>
            <pc:docMk/>
            <pc:sldMk cId="1071900124" sldId="355"/>
            <ac:spMk id="11" creationId="{1C927F4E-1545-4BD8-AC00-92D81AE13228}"/>
          </ac:spMkLst>
        </pc:spChg>
        <pc:spChg chg="mod">
          <ac:chgData name="Davina Szilvasy" userId="59fb472d-eed4-4f11-9686-c2c8db02a2cd" providerId="ADAL" clId="{1E28861B-977C-49D2-A7FF-C688B983F9EF}" dt="2019-03-28T15:11:14.549" v="258" actId="113"/>
          <ac:spMkLst>
            <pc:docMk/>
            <pc:sldMk cId="1071900124" sldId="355"/>
            <ac:spMk id="12" creationId="{AAF3CBEB-0941-40A3-BBEA-49C53829688F}"/>
          </ac:spMkLst>
        </pc:spChg>
        <pc:spChg chg="mod">
          <ac:chgData name="Davina Szilvasy" userId="59fb472d-eed4-4f11-9686-c2c8db02a2cd" providerId="ADAL" clId="{1E28861B-977C-49D2-A7FF-C688B983F9EF}" dt="2019-03-28T15:11:28.614" v="261" actId="113"/>
          <ac:spMkLst>
            <pc:docMk/>
            <pc:sldMk cId="1071900124" sldId="355"/>
            <ac:spMk id="19" creationId="{5252A847-DE45-4FA3-A1F8-EEBEB845FF8E}"/>
          </ac:spMkLst>
        </pc:spChg>
        <pc:spChg chg="mod">
          <ac:chgData name="Davina Szilvasy" userId="59fb472d-eed4-4f11-9686-c2c8db02a2cd" providerId="ADAL" clId="{1E28861B-977C-49D2-A7FF-C688B983F9EF}" dt="2019-03-28T15:11:18.190" v="259" actId="113"/>
          <ac:spMkLst>
            <pc:docMk/>
            <pc:sldMk cId="1071900124" sldId="355"/>
            <ac:spMk id="24" creationId="{8DC2F378-D187-45C1-B152-9C1F9D2D8484}"/>
          </ac:spMkLst>
        </pc:spChg>
        <pc:spChg chg="mod">
          <ac:chgData name="Davina Szilvasy" userId="59fb472d-eed4-4f11-9686-c2c8db02a2cd" providerId="ADAL" clId="{1E28861B-977C-49D2-A7FF-C688B983F9EF}" dt="2019-03-28T15:11:34.930" v="262" actId="207"/>
          <ac:spMkLst>
            <pc:docMk/>
            <pc:sldMk cId="1071900124" sldId="355"/>
            <ac:spMk id="28" creationId="{D78D4DBD-A4D2-421C-9F2C-4A7CF7BEB01E}"/>
          </ac:spMkLst>
        </pc:spChg>
        <pc:grpChg chg="del">
          <ac:chgData name="Davina Szilvasy" userId="59fb472d-eed4-4f11-9686-c2c8db02a2cd" providerId="ADAL" clId="{1E28861B-977C-49D2-A7FF-C688B983F9EF}" dt="2019-03-28T15:03:48.053" v="38" actId="478"/>
          <ac:grpSpMkLst>
            <pc:docMk/>
            <pc:sldMk cId="1071900124" sldId="355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3:49.262" v="39"/>
          <ac:grpSpMkLst>
            <pc:docMk/>
            <pc:sldMk cId="1071900124" sldId="355"/>
            <ac:grpSpMk id="20" creationId="{5948E916-09A7-402D-8303-D80D57ABB6CC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04:26.195" v="48" actId="207"/>
        <pc:sldMkLst>
          <pc:docMk/>
          <pc:sldMk cId="36917022" sldId="360"/>
        </pc:sldMkLst>
        <pc:spChg chg="mod">
          <ac:chgData name="Davina Szilvasy" userId="59fb472d-eed4-4f11-9686-c2c8db02a2cd" providerId="ADAL" clId="{1E28861B-977C-49D2-A7FF-C688B983F9EF}" dt="2019-03-28T15:04:26.195" v="48" actId="207"/>
          <ac:spMkLst>
            <pc:docMk/>
            <pc:sldMk cId="36917022" sldId="360"/>
            <ac:spMk id="19" creationId="{5252A847-DE45-4FA3-A1F8-EEBEB845FF8E}"/>
          </ac:spMkLst>
        </pc:spChg>
        <pc:grpChg chg="add">
          <ac:chgData name="Davina Szilvasy" userId="59fb472d-eed4-4f11-9686-c2c8db02a2cd" providerId="ADAL" clId="{1E28861B-977C-49D2-A7FF-C688B983F9EF}" dt="2019-03-28T15:02:49.571" v="16"/>
          <ac:grpSpMkLst>
            <pc:docMk/>
            <pc:sldMk cId="36917022" sldId="360"/>
            <ac:grpSpMk id="9" creationId="{67454D8C-C9A1-4EE9-8BDA-F8D4A6124BB7}"/>
          </ac:grpSpMkLst>
        </pc:grpChg>
        <pc:grpChg chg="del">
          <ac:chgData name="Davina Szilvasy" userId="59fb472d-eed4-4f11-9686-c2c8db02a2cd" providerId="ADAL" clId="{1E28861B-977C-49D2-A7FF-C688B983F9EF}" dt="2019-03-28T15:02:48.214" v="15" actId="478"/>
          <ac:grpSpMkLst>
            <pc:docMk/>
            <pc:sldMk cId="36917022" sldId="360"/>
            <ac:grpSpMk id="16" creationId="{B31300A9-E3C5-4701-8EF1-45ED088A04DD}"/>
          </ac:grpSpMkLst>
        </pc:grpChg>
      </pc:sldChg>
      <pc:sldChg chg="addSp delSp">
        <pc:chgData name="Davina Szilvasy" userId="59fb472d-eed4-4f11-9686-c2c8db02a2cd" providerId="ADAL" clId="{1E28861B-977C-49D2-A7FF-C688B983F9EF}" dt="2019-03-28T15:02:53.477" v="18"/>
        <pc:sldMkLst>
          <pc:docMk/>
          <pc:sldMk cId="4090897231" sldId="362"/>
        </pc:sldMkLst>
        <pc:grpChg chg="add">
          <ac:chgData name="Davina Szilvasy" userId="59fb472d-eed4-4f11-9686-c2c8db02a2cd" providerId="ADAL" clId="{1E28861B-977C-49D2-A7FF-C688B983F9EF}" dt="2019-03-28T15:02:53.477" v="18"/>
          <ac:grpSpMkLst>
            <pc:docMk/>
            <pc:sldMk cId="4090897231" sldId="362"/>
            <ac:grpSpMk id="9" creationId="{9029A668-233C-4B53-8760-464224047E0C}"/>
          </ac:grpSpMkLst>
        </pc:grpChg>
        <pc:grpChg chg="del">
          <ac:chgData name="Davina Szilvasy" userId="59fb472d-eed4-4f11-9686-c2c8db02a2cd" providerId="ADAL" clId="{1E28861B-977C-49D2-A7FF-C688B983F9EF}" dt="2019-03-28T15:02:52.322" v="17" actId="478"/>
          <ac:grpSpMkLst>
            <pc:docMk/>
            <pc:sldMk cId="4090897231" sldId="362"/>
            <ac:grpSpMk id="16" creationId="{B31300A9-E3C5-4701-8EF1-45ED088A04DD}"/>
          </ac:grpSpMkLst>
        </pc:grpChg>
      </pc:sldChg>
      <pc:sldChg chg="addSp delSp del">
        <pc:chgData name="Davina Szilvasy" userId="59fb472d-eed4-4f11-9686-c2c8db02a2cd" providerId="ADAL" clId="{1E28861B-977C-49D2-A7FF-C688B983F9EF}" dt="2019-03-28T15:04:36.601" v="50" actId="2696"/>
        <pc:sldMkLst>
          <pc:docMk/>
          <pc:sldMk cId="3123794736" sldId="363"/>
        </pc:sldMkLst>
        <pc:grpChg chg="add">
          <ac:chgData name="Davina Szilvasy" userId="59fb472d-eed4-4f11-9686-c2c8db02a2cd" providerId="ADAL" clId="{1E28861B-977C-49D2-A7FF-C688B983F9EF}" dt="2019-03-28T15:03:04.255" v="20"/>
          <ac:grpSpMkLst>
            <pc:docMk/>
            <pc:sldMk cId="3123794736" sldId="363"/>
            <ac:grpSpMk id="9" creationId="{E374799F-AF70-4C79-BDED-94AA25C6314D}"/>
          </ac:grpSpMkLst>
        </pc:grpChg>
        <pc:grpChg chg="del">
          <ac:chgData name="Davina Szilvasy" userId="59fb472d-eed4-4f11-9686-c2c8db02a2cd" providerId="ADAL" clId="{1E28861B-977C-49D2-A7FF-C688B983F9EF}" dt="2019-03-28T15:02:56.366" v="19" actId="478"/>
          <ac:grpSpMkLst>
            <pc:docMk/>
            <pc:sldMk cId="3123794736" sldId="363"/>
            <ac:grpSpMk id="16" creationId="{B31300A9-E3C5-4701-8EF1-45ED088A04DD}"/>
          </ac:grpSpMkLst>
        </pc:grpChg>
      </pc:sldChg>
      <pc:sldChg chg="addSp delSp del">
        <pc:chgData name="Davina Szilvasy" userId="59fb472d-eed4-4f11-9686-c2c8db02a2cd" providerId="ADAL" clId="{1E28861B-977C-49D2-A7FF-C688B983F9EF}" dt="2019-03-28T15:04:36.585" v="49" actId="2696"/>
        <pc:sldMkLst>
          <pc:docMk/>
          <pc:sldMk cId="111305400" sldId="364"/>
        </pc:sldMkLst>
        <pc:grpChg chg="add">
          <ac:chgData name="Davina Szilvasy" userId="59fb472d-eed4-4f11-9686-c2c8db02a2cd" providerId="ADAL" clId="{1E28861B-977C-49D2-A7FF-C688B983F9EF}" dt="2019-03-28T15:03:08.244" v="22"/>
          <ac:grpSpMkLst>
            <pc:docMk/>
            <pc:sldMk cId="111305400" sldId="364"/>
            <ac:grpSpMk id="9" creationId="{069A2BD8-171F-446B-9BE5-18D7960AE977}"/>
          </ac:grpSpMkLst>
        </pc:grpChg>
        <pc:grpChg chg="del">
          <ac:chgData name="Davina Szilvasy" userId="59fb472d-eed4-4f11-9686-c2c8db02a2cd" providerId="ADAL" clId="{1E28861B-977C-49D2-A7FF-C688B983F9EF}" dt="2019-03-28T15:03:07.084" v="21" actId="478"/>
          <ac:grpSpMkLst>
            <pc:docMk/>
            <pc:sldMk cId="111305400" sldId="364"/>
            <ac:grpSpMk id="16" creationId="{B31300A9-E3C5-4701-8EF1-45ED088A04DD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16:30.281" v="360" actId="255"/>
        <pc:sldMkLst>
          <pc:docMk/>
          <pc:sldMk cId="3680366642" sldId="365"/>
        </pc:sldMkLst>
        <pc:spChg chg="mod">
          <ac:chgData name="Davina Szilvasy" userId="59fb472d-eed4-4f11-9686-c2c8db02a2cd" providerId="ADAL" clId="{1E28861B-977C-49D2-A7FF-C688B983F9EF}" dt="2019-03-28T15:16:30.281" v="360" actId="255"/>
          <ac:spMkLst>
            <pc:docMk/>
            <pc:sldMk cId="3680366642" sldId="365"/>
            <ac:spMk id="19" creationId="{5252A847-DE45-4FA3-A1F8-EEBEB845FF8E}"/>
          </ac:spMkLst>
        </pc:spChg>
        <pc:grpChg chg="add">
          <ac:chgData name="Davina Szilvasy" userId="59fb472d-eed4-4f11-9686-c2c8db02a2cd" providerId="ADAL" clId="{1E28861B-977C-49D2-A7FF-C688B983F9EF}" dt="2019-03-28T15:03:11.813" v="24"/>
          <ac:grpSpMkLst>
            <pc:docMk/>
            <pc:sldMk cId="3680366642" sldId="365"/>
            <ac:grpSpMk id="13" creationId="{5694A2C8-E996-46EB-840E-1C9603FC74D5}"/>
          </ac:grpSpMkLst>
        </pc:grpChg>
        <pc:grpChg chg="del">
          <ac:chgData name="Davina Szilvasy" userId="59fb472d-eed4-4f11-9686-c2c8db02a2cd" providerId="ADAL" clId="{1E28861B-977C-49D2-A7FF-C688B983F9EF}" dt="2019-03-28T15:03:10.921" v="23" actId="478"/>
          <ac:grpSpMkLst>
            <pc:docMk/>
            <pc:sldMk cId="3680366642" sldId="365"/>
            <ac:grpSpMk id="16" creationId="{B31300A9-E3C5-4701-8EF1-45ED088A04DD}"/>
          </ac:grpSpMkLst>
        </pc:grpChg>
        <pc:graphicFrameChg chg="modGraphic">
          <ac:chgData name="Davina Szilvasy" userId="59fb472d-eed4-4f11-9686-c2c8db02a2cd" providerId="ADAL" clId="{1E28861B-977C-49D2-A7FF-C688B983F9EF}" dt="2019-03-28T15:09:54.664" v="231" actId="207"/>
          <ac:graphicFrameMkLst>
            <pc:docMk/>
            <pc:sldMk cId="3680366642" sldId="365"/>
            <ac:graphicFrameMk id="9" creationId="{8932F251-1997-45A3-B2DC-4C99030A269F}"/>
          </ac:graphicFrameMkLst>
        </pc:graphicFrameChg>
        <pc:graphicFrameChg chg="modGraphic">
          <ac:chgData name="Davina Szilvasy" userId="59fb472d-eed4-4f11-9686-c2c8db02a2cd" providerId="ADAL" clId="{1E28861B-977C-49D2-A7FF-C688B983F9EF}" dt="2019-03-28T15:09:56.935" v="232" actId="207"/>
          <ac:graphicFrameMkLst>
            <pc:docMk/>
            <pc:sldMk cId="3680366642" sldId="365"/>
            <ac:graphicFrameMk id="10" creationId="{CA83C222-DC81-4EAC-9A5E-699DF334F77F}"/>
          </ac:graphicFrameMkLst>
        </pc:graphicFrameChg>
        <pc:graphicFrameChg chg="modGraphic">
          <ac:chgData name="Davina Szilvasy" userId="59fb472d-eed4-4f11-9686-c2c8db02a2cd" providerId="ADAL" clId="{1E28861B-977C-49D2-A7FF-C688B983F9EF}" dt="2019-03-28T15:09:59.139" v="233" actId="207"/>
          <ac:graphicFrameMkLst>
            <pc:docMk/>
            <pc:sldMk cId="3680366642" sldId="365"/>
            <ac:graphicFrameMk id="11" creationId="{6D053E06-DDD4-4F8D-98F4-4DC876DDF40E}"/>
          </ac:graphicFrameMkLst>
        </pc:graphicFrameChg>
        <pc:graphicFrameChg chg="modGraphic">
          <ac:chgData name="Davina Szilvasy" userId="59fb472d-eed4-4f11-9686-c2c8db02a2cd" providerId="ADAL" clId="{1E28861B-977C-49D2-A7FF-C688B983F9EF}" dt="2019-03-28T15:09:52.485" v="230" actId="207"/>
          <ac:graphicFrameMkLst>
            <pc:docMk/>
            <pc:sldMk cId="3680366642" sldId="365"/>
            <ac:graphicFrameMk id="12" creationId="{408D8E02-C895-463B-8E80-FF7DD0A1EDC6}"/>
          </ac:graphicFrameMkLst>
        </pc:graphicFrameChg>
      </pc:sldChg>
      <pc:sldChg chg="addSp delSp modSp">
        <pc:chgData name="Davina Szilvasy" userId="59fb472d-eed4-4f11-9686-c2c8db02a2cd" providerId="ADAL" clId="{1E28861B-977C-49D2-A7FF-C688B983F9EF}" dt="2019-03-28T15:10:49.884" v="252" actId="113"/>
        <pc:sldMkLst>
          <pc:docMk/>
          <pc:sldMk cId="2579822311" sldId="369"/>
        </pc:sldMkLst>
        <pc:spChg chg="mod">
          <ac:chgData name="Davina Szilvasy" userId="59fb472d-eed4-4f11-9686-c2c8db02a2cd" providerId="ADAL" clId="{1E28861B-977C-49D2-A7FF-C688B983F9EF}" dt="2019-03-28T15:10:49.884" v="252" actId="113"/>
          <ac:spMkLst>
            <pc:docMk/>
            <pc:sldMk cId="2579822311" sldId="369"/>
            <ac:spMk id="12" creationId="{54AEA33D-FA83-46E1-ACA7-5E0ED56A858E}"/>
          </ac:spMkLst>
        </pc:spChg>
        <pc:spChg chg="mod">
          <ac:chgData name="Davina Szilvasy" userId="59fb472d-eed4-4f11-9686-c2c8db02a2cd" providerId="ADAL" clId="{1E28861B-977C-49D2-A7FF-C688B983F9EF}" dt="2019-03-28T15:10:40.431" v="246" actId="113"/>
          <ac:spMkLst>
            <pc:docMk/>
            <pc:sldMk cId="2579822311" sldId="369"/>
            <ac:spMk id="13" creationId="{3E44453E-ADF6-4CD5-8C9F-5CB54BBC5BE7}"/>
          </ac:spMkLst>
        </pc:spChg>
        <pc:grpChg chg="add">
          <ac:chgData name="Davina Szilvasy" userId="59fb472d-eed4-4f11-9686-c2c8db02a2cd" providerId="ADAL" clId="{1E28861B-977C-49D2-A7FF-C688B983F9EF}" dt="2019-03-28T15:03:45.176" v="37"/>
          <ac:grpSpMkLst>
            <pc:docMk/>
            <pc:sldMk cId="2579822311" sldId="369"/>
            <ac:grpSpMk id="9" creationId="{DD6157D8-28E1-4548-BA17-44A63FF882E4}"/>
          </ac:grpSpMkLst>
        </pc:grpChg>
        <pc:grpChg chg="del">
          <ac:chgData name="Davina Szilvasy" userId="59fb472d-eed4-4f11-9686-c2c8db02a2cd" providerId="ADAL" clId="{1E28861B-977C-49D2-A7FF-C688B983F9EF}" dt="2019-03-28T15:03:44.004" v="36" actId="478"/>
          <ac:grpSpMkLst>
            <pc:docMk/>
            <pc:sldMk cId="2579822311" sldId="369"/>
            <ac:grpSpMk id="16" creationId="{B31300A9-E3C5-4701-8EF1-45ED088A04DD}"/>
          </ac:grpSpMkLst>
        </pc:grpChg>
      </pc:sldChg>
      <pc:sldChg chg="addSp delSp del">
        <pc:chgData name="Davina Szilvasy" userId="59fb472d-eed4-4f11-9686-c2c8db02a2cd" providerId="ADAL" clId="{1E28861B-977C-49D2-A7FF-C688B983F9EF}" dt="2019-03-28T15:12:10.448" v="279" actId="2696"/>
        <pc:sldMkLst>
          <pc:docMk/>
          <pc:sldMk cId="2111728857" sldId="370"/>
        </pc:sldMkLst>
        <pc:grpChg chg="del">
          <ac:chgData name="Davina Szilvasy" userId="59fb472d-eed4-4f11-9686-c2c8db02a2cd" providerId="ADAL" clId="{1E28861B-977C-49D2-A7FF-C688B983F9EF}" dt="2019-03-28T15:03:54.101" v="40" actId="478"/>
          <ac:grpSpMkLst>
            <pc:docMk/>
            <pc:sldMk cId="2111728857" sldId="370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3:55.589" v="41"/>
          <ac:grpSpMkLst>
            <pc:docMk/>
            <pc:sldMk cId="2111728857" sldId="370"/>
            <ac:grpSpMk id="22" creationId="{3965B634-0808-4F9D-9854-94D2996BD4CC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13:28.146" v="290" actId="113"/>
        <pc:sldMkLst>
          <pc:docMk/>
          <pc:sldMk cId="3483256175" sldId="375"/>
        </pc:sldMkLst>
        <pc:spChg chg="mod">
          <ac:chgData name="Davina Szilvasy" userId="59fb472d-eed4-4f11-9686-c2c8db02a2cd" providerId="ADAL" clId="{1E28861B-977C-49D2-A7FF-C688B983F9EF}" dt="2019-03-28T15:13:11.441" v="283" actId="113"/>
          <ac:spMkLst>
            <pc:docMk/>
            <pc:sldMk cId="3483256175" sldId="375"/>
            <ac:spMk id="10" creationId="{F7F66C91-B943-4E8D-9DD4-7376589E7EAE}"/>
          </ac:spMkLst>
        </pc:spChg>
        <pc:spChg chg="mod">
          <ac:chgData name="Davina Szilvasy" userId="59fb472d-eed4-4f11-9686-c2c8db02a2cd" providerId="ADAL" clId="{1E28861B-977C-49D2-A7FF-C688B983F9EF}" dt="2019-03-28T15:13:03.272" v="280" actId="113"/>
          <ac:spMkLst>
            <pc:docMk/>
            <pc:sldMk cId="3483256175" sldId="375"/>
            <ac:spMk id="12" creationId="{4FA91E78-757D-40E7-9B55-021C3757CEFB}"/>
          </ac:spMkLst>
        </pc:spChg>
        <pc:spChg chg="mod">
          <ac:chgData name="Davina Szilvasy" userId="59fb472d-eed4-4f11-9686-c2c8db02a2cd" providerId="ADAL" clId="{1E28861B-977C-49D2-A7FF-C688B983F9EF}" dt="2019-03-28T15:13:14.648" v="284" actId="113"/>
          <ac:spMkLst>
            <pc:docMk/>
            <pc:sldMk cId="3483256175" sldId="375"/>
            <ac:spMk id="13" creationId="{71ED8110-2C7C-4FAA-8948-DA9E267911BF}"/>
          </ac:spMkLst>
        </pc:spChg>
        <pc:spChg chg="mod">
          <ac:chgData name="Davina Szilvasy" userId="59fb472d-eed4-4f11-9686-c2c8db02a2cd" providerId="ADAL" clId="{1E28861B-977C-49D2-A7FF-C688B983F9EF}" dt="2019-03-28T15:13:14.648" v="284" actId="113"/>
          <ac:spMkLst>
            <pc:docMk/>
            <pc:sldMk cId="3483256175" sldId="375"/>
            <ac:spMk id="14" creationId="{896BD09D-B832-4A22-B08E-6CC2BBD024DB}"/>
          </ac:spMkLst>
        </pc:spChg>
        <pc:spChg chg="mod">
          <ac:chgData name="Davina Szilvasy" userId="59fb472d-eed4-4f11-9686-c2c8db02a2cd" providerId="ADAL" clId="{1E28861B-977C-49D2-A7FF-C688B983F9EF}" dt="2019-03-28T15:13:28.146" v="290" actId="113"/>
          <ac:spMkLst>
            <pc:docMk/>
            <pc:sldMk cId="3483256175" sldId="375"/>
            <ac:spMk id="22" creationId="{BED53D7E-6639-4A99-BD36-9555EF633680}"/>
          </ac:spMkLst>
        </pc:spChg>
        <pc:grpChg chg="add">
          <ac:chgData name="Davina Szilvasy" userId="59fb472d-eed4-4f11-9686-c2c8db02a2cd" providerId="ADAL" clId="{1E28861B-977C-49D2-A7FF-C688B983F9EF}" dt="2019-03-28T15:04:01.157" v="43"/>
          <ac:grpSpMkLst>
            <pc:docMk/>
            <pc:sldMk cId="3483256175" sldId="375"/>
            <ac:grpSpMk id="15" creationId="{49FCA3E1-2799-4267-8F9A-7427ACD6D5AC}"/>
          </ac:grpSpMkLst>
        </pc:grpChg>
        <pc:grpChg chg="del">
          <ac:chgData name="Davina Szilvasy" userId="59fb472d-eed4-4f11-9686-c2c8db02a2cd" providerId="ADAL" clId="{1E28861B-977C-49D2-A7FF-C688B983F9EF}" dt="2019-03-28T15:03:59.941" v="42" actId="478"/>
          <ac:grpSpMkLst>
            <pc:docMk/>
            <pc:sldMk cId="3483256175" sldId="375"/>
            <ac:grpSpMk id="16" creationId="{B31300A9-E3C5-4701-8EF1-45ED088A04DD}"/>
          </ac:grpSpMkLst>
        </pc:grpChg>
      </pc:sldChg>
      <pc:sldChg chg="addSp delSp del">
        <pc:chgData name="Davina Szilvasy" userId="59fb472d-eed4-4f11-9686-c2c8db02a2cd" providerId="ADAL" clId="{1E28861B-977C-49D2-A7FF-C688B983F9EF}" dt="2019-03-28T15:15:57.416" v="356" actId="2696"/>
        <pc:sldMkLst>
          <pc:docMk/>
          <pc:sldMk cId="2356194301" sldId="376"/>
        </pc:sldMkLst>
        <pc:grpChg chg="del">
          <ac:chgData name="Davina Szilvasy" userId="59fb472d-eed4-4f11-9686-c2c8db02a2cd" providerId="ADAL" clId="{1E28861B-977C-49D2-A7FF-C688B983F9EF}" dt="2019-03-28T15:04:04.122" v="44" actId="478"/>
          <ac:grpSpMkLst>
            <pc:docMk/>
            <pc:sldMk cId="2356194301" sldId="376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4:14.280" v="47"/>
          <ac:grpSpMkLst>
            <pc:docMk/>
            <pc:sldMk cId="2356194301" sldId="376"/>
            <ac:grpSpMk id="19" creationId="{B8F99692-3A9D-41CE-A563-EB622106AB37}"/>
          </ac:grpSpMkLst>
        </pc:grpChg>
      </pc:sldChg>
      <pc:sldChg chg="addSp delSp del">
        <pc:chgData name="Davina Szilvasy" userId="59fb472d-eed4-4f11-9686-c2c8db02a2cd" providerId="ADAL" clId="{1E28861B-977C-49D2-A7FF-C688B983F9EF}" dt="2019-03-28T15:16:00.685" v="357" actId="2696"/>
        <pc:sldMkLst>
          <pc:docMk/>
          <pc:sldMk cId="2592803163" sldId="377"/>
        </pc:sldMkLst>
        <pc:grpChg chg="del">
          <ac:chgData name="Davina Szilvasy" userId="59fb472d-eed4-4f11-9686-c2c8db02a2cd" providerId="ADAL" clId="{1E28861B-977C-49D2-A7FF-C688B983F9EF}" dt="2019-03-28T15:04:07.388" v="45" actId="478"/>
          <ac:grpSpMkLst>
            <pc:docMk/>
            <pc:sldMk cId="2592803163" sldId="377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4:11.879" v="46"/>
          <ac:grpSpMkLst>
            <pc:docMk/>
            <pc:sldMk cId="2592803163" sldId="377"/>
            <ac:grpSpMk id="19" creationId="{E1BD987B-8313-4B0B-A03B-5135B5577AE9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02:39.133" v="12"/>
        <pc:sldMkLst>
          <pc:docMk/>
          <pc:sldMk cId="4009957961" sldId="378"/>
        </pc:sldMkLst>
        <pc:spChg chg="mod">
          <ac:chgData name="Davina Szilvasy" userId="59fb472d-eed4-4f11-9686-c2c8db02a2cd" providerId="ADAL" clId="{1E28861B-977C-49D2-A7FF-C688B983F9EF}" dt="2019-03-28T15:01:51.939" v="1" actId="207"/>
          <ac:spMkLst>
            <pc:docMk/>
            <pc:sldMk cId="4009957961" sldId="378"/>
            <ac:spMk id="19" creationId="{5252A847-DE45-4FA3-A1F8-EEBEB845FF8E}"/>
          </ac:spMkLst>
        </pc:spChg>
        <pc:grpChg chg="del">
          <ac:chgData name="Davina Szilvasy" userId="59fb472d-eed4-4f11-9686-c2c8db02a2cd" providerId="ADAL" clId="{1E28861B-977C-49D2-A7FF-C688B983F9EF}" dt="2019-03-28T15:02:37.503" v="11" actId="478"/>
          <ac:grpSpMkLst>
            <pc:docMk/>
            <pc:sldMk cId="4009957961" sldId="378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2:39.133" v="12"/>
          <ac:grpSpMkLst>
            <pc:docMk/>
            <pc:sldMk cId="4009957961" sldId="378"/>
            <ac:grpSpMk id="21" creationId="{3DF6805A-22EA-41E3-B754-AD570DA6A3A3}"/>
          </ac:grpSpMkLst>
        </pc:grpChg>
      </pc:sldChg>
      <pc:sldChg chg="addSp delSp modSp">
        <pc:chgData name="Davina Szilvasy" userId="59fb472d-eed4-4f11-9686-c2c8db02a2cd" providerId="ADAL" clId="{1E28861B-977C-49D2-A7FF-C688B983F9EF}" dt="2019-03-28T15:19:54.899" v="366" actId="20577"/>
        <pc:sldMkLst>
          <pc:docMk/>
          <pc:sldMk cId="876646791" sldId="379"/>
        </pc:sldMkLst>
        <pc:spChg chg="del topLvl">
          <ac:chgData name="Davina Szilvasy" userId="59fb472d-eed4-4f11-9686-c2c8db02a2cd" providerId="ADAL" clId="{1E28861B-977C-49D2-A7FF-C688B983F9EF}" dt="2019-03-28T15:03:22.905" v="28" actId="478"/>
          <ac:spMkLst>
            <pc:docMk/>
            <pc:sldMk cId="876646791" sldId="379"/>
            <ac:spMk id="17" creationId="{0F18B4CD-798D-4EA5-92CF-7A4BB6DD9812}"/>
          </ac:spMkLst>
        </pc:spChg>
        <pc:spChg chg="mod">
          <ac:chgData name="Davina Szilvasy" userId="59fb472d-eed4-4f11-9686-c2c8db02a2cd" providerId="ADAL" clId="{1E28861B-977C-49D2-A7FF-C688B983F9EF}" dt="2019-03-28T15:16:39.015" v="361" actId="255"/>
          <ac:spMkLst>
            <pc:docMk/>
            <pc:sldMk cId="876646791" sldId="379"/>
            <ac:spMk id="19" creationId="{5252A847-DE45-4FA3-A1F8-EEBEB845FF8E}"/>
          </ac:spMkLst>
        </pc:spChg>
        <pc:grpChg chg="add del">
          <ac:chgData name="Davina Szilvasy" userId="59fb472d-eed4-4f11-9686-c2c8db02a2cd" providerId="ADAL" clId="{1E28861B-977C-49D2-A7FF-C688B983F9EF}" dt="2019-03-28T15:03:20.882" v="27" actId="478"/>
          <ac:grpSpMkLst>
            <pc:docMk/>
            <pc:sldMk cId="876646791" sldId="379"/>
            <ac:grpSpMk id="13" creationId="{AD5DBC97-DF07-40A0-9000-C3E392A92DA2}"/>
          </ac:grpSpMkLst>
        </pc:grpChg>
        <pc:grpChg chg="del">
          <ac:chgData name="Davina Szilvasy" userId="59fb472d-eed4-4f11-9686-c2c8db02a2cd" providerId="ADAL" clId="{1E28861B-977C-49D2-A7FF-C688B983F9EF}" dt="2019-03-28T15:03:16.097" v="25" actId="478"/>
          <ac:grpSpMkLst>
            <pc:docMk/>
            <pc:sldMk cId="876646791" sldId="379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3:24.400" v="29"/>
          <ac:grpSpMkLst>
            <pc:docMk/>
            <pc:sldMk cId="876646791" sldId="379"/>
            <ac:grpSpMk id="20" creationId="{B41BB343-894D-4629-A4ED-DACC7BD7F817}"/>
          </ac:grpSpMkLst>
        </pc:grpChg>
        <pc:graphicFrameChg chg="modGraphic">
          <ac:chgData name="Davina Szilvasy" userId="59fb472d-eed4-4f11-9686-c2c8db02a2cd" providerId="ADAL" clId="{1E28861B-977C-49D2-A7FF-C688B983F9EF}" dt="2019-03-28T15:10:05.550" v="235" actId="207"/>
          <ac:graphicFrameMkLst>
            <pc:docMk/>
            <pc:sldMk cId="876646791" sldId="379"/>
            <ac:graphicFrameMk id="9" creationId="{8932F251-1997-45A3-B2DC-4C99030A269F}"/>
          </ac:graphicFrameMkLst>
        </pc:graphicFrameChg>
        <pc:graphicFrameChg chg="modGraphic">
          <ac:chgData name="Davina Szilvasy" userId="59fb472d-eed4-4f11-9686-c2c8db02a2cd" providerId="ADAL" clId="{1E28861B-977C-49D2-A7FF-C688B983F9EF}" dt="2019-03-28T15:19:54.899" v="366" actId="20577"/>
          <ac:graphicFrameMkLst>
            <pc:docMk/>
            <pc:sldMk cId="876646791" sldId="379"/>
            <ac:graphicFrameMk id="10" creationId="{CA83C222-DC81-4EAC-9A5E-699DF334F77F}"/>
          </ac:graphicFrameMkLst>
        </pc:graphicFrameChg>
        <pc:graphicFrameChg chg="modGraphic">
          <ac:chgData name="Davina Szilvasy" userId="59fb472d-eed4-4f11-9686-c2c8db02a2cd" providerId="ADAL" clId="{1E28861B-977C-49D2-A7FF-C688B983F9EF}" dt="2019-03-28T15:10:10.019" v="237" actId="207"/>
          <ac:graphicFrameMkLst>
            <pc:docMk/>
            <pc:sldMk cId="876646791" sldId="379"/>
            <ac:graphicFrameMk id="11" creationId="{6D053E06-DDD4-4F8D-98F4-4DC876DDF40E}"/>
          </ac:graphicFrameMkLst>
        </pc:graphicFrameChg>
        <pc:graphicFrameChg chg="modGraphic">
          <ac:chgData name="Davina Szilvasy" userId="59fb472d-eed4-4f11-9686-c2c8db02a2cd" providerId="ADAL" clId="{1E28861B-977C-49D2-A7FF-C688B983F9EF}" dt="2019-03-28T15:10:03.063" v="234" actId="207"/>
          <ac:graphicFrameMkLst>
            <pc:docMk/>
            <pc:sldMk cId="876646791" sldId="379"/>
            <ac:graphicFrameMk id="12" creationId="{408D8E02-C895-463B-8E80-FF7DD0A1EDC6}"/>
          </ac:graphicFrameMkLst>
        </pc:graphicFrameChg>
        <pc:picChg chg="del topLvl">
          <ac:chgData name="Davina Szilvasy" userId="59fb472d-eed4-4f11-9686-c2c8db02a2cd" providerId="ADAL" clId="{1E28861B-977C-49D2-A7FF-C688B983F9EF}" dt="2019-03-28T15:03:16.097" v="25" actId="478"/>
          <ac:picMkLst>
            <pc:docMk/>
            <pc:sldMk cId="876646791" sldId="379"/>
            <ac:picMk id="18" creationId="{AF62330C-AB9B-43BE-82E4-98A7F5B9D6D1}"/>
          </ac:picMkLst>
        </pc:picChg>
      </pc:sldChg>
      <pc:sldChg chg="addSp delSp modSp">
        <pc:chgData name="Davina Szilvasy" userId="59fb472d-eed4-4f11-9686-c2c8db02a2cd" providerId="ADAL" clId="{1E28861B-977C-49D2-A7FF-C688B983F9EF}" dt="2019-03-28T15:10:14.293" v="238" actId="207"/>
        <pc:sldMkLst>
          <pc:docMk/>
          <pc:sldMk cId="840478063" sldId="380"/>
        </pc:sldMkLst>
        <pc:grpChg chg="add">
          <ac:chgData name="Davina Szilvasy" userId="59fb472d-eed4-4f11-9686-c2c8db02a2cd" providerId="ADAL" clId="{1E28861B-977C-49D2-A7FF-C688B983F9EF}" dt="2019-03-28T15:03:30.527" v="31"/>
          <ac:grpSpMkLst>
            <pc:docMk/>
            <pc:sldMk cId="840478063" sldId="380"/>
            <ac:grpSpMk id="10" creationId="{0E31BB63-6136-4E2D-B2F1-72E53E276E28}"/>
          </ac:grpSpMkLst>
        </pc:grpChg>
        <pc:grpChg chg="del">
          <ac:chgData name="Davina Szilvasy" userId="59fb472d-eed4-4f11-9686-c2c8db02a2cd" providerId="ADAL" clId="{1E28861B-977C-49D2-A7FF-C688B983F9EF}" dt="2019-03-28T15:03:29.167" v="30" actId="478"/>
          <ac:grpSpMkLst>
            <pc:docMk/>
            <pc:sldMk cId="840478063" sldId="380"/>
            <ac:grpSpMk id="16" creationId="{B31300A9-E3C5-4701-8EF1-45ED088A04DD}"/>
          </ac:grpSpMkLst>
        </pc:grpChg>
        <pc:graphicFrameChg chg="modGraphic">
          <ac:chgData name="Davina Szilvasy" userId="59fb472d-eed4-4f11-9686-c2c8db02a2cd" providerId="ADAL" clId="{1E28861B-977C-49D2-A7FF-C688B983F9EF}" dt="2019-03-28T15:10:14.293" v="238" actId="207"/>
          <ac:graphicFrameMkLst>
            <pc:docMk/>
            <pc:sldMk cId="840478063" sldId="380"/>
            <ac:graphicFrameMk id="9" creationId="{467B8D86-0325-4379-A5F0-DAD6A6CAC2DF}"/>
          </ac:graphicFrameMkLst>
        </pc:graphicFrameChg>
      </pc:sldChg>
      <pc:sldChg chg="addSp delSp modSp">
        <pc:chgData name="Davina Szilvasy" userId="59fb472d-eed4-4f11-9686-c2c8db02a2cd" providerId="ADAL" clId="{1E28861B-977C-49D2-A7FF-C688B983F9EF}" dt="2019-03-28T15:10:17.763" v="239" actId="207"/>
        <pc:sldMkLst>
          <pc:docMk/>
          <pc:sldMk cId="1326157553" sldId="381"/>
        </pc:sldMkLst>
        <pc:grpChg chg="add">
          <ac:chgData name="Davina Szilvasy" userId="59fb472d-eed4-4f11-9686-c2c8db02a2cd" providerId="ADAL" clId="{1E28861B-977C-49D2-A7FF-C688B983F9EF}" dt="2019-03-28T15:03:36.266" v="33"/>
          <ac:grpSpMkLst>
            <pc:docMk/>
            <pc:sldMk cId="1326157553" sldId="381"/>
            <ac:grpSpMk id="10" creationId="{16D0E38F-1261-4DA0-AA99-110A5BF91C69}"/>
          </ac:grpSpMkLst>
        </pc:grpChg>
        <pc:grpChg chg="del">
          <ac:chgData name="Davina Szilvasy" userId="59fb472d-eed4-4f11-9686-c2c8db02a2cd" providerId="ADAL" clId="{1E28861B-977C-49D2-A7FF-C688B983F9EF}" dt="2019-03-28T15:03:35.006" v="32" actId="478"/>
          <ac:grpSpMkLst>
            <pc:docMk/>
            <pc:sldMk cId="1326157553" sldId="381"/>
            <ac:grpSpMk id="16" creationId="{B31300A9-E3C5-4701-8EF1-45ED088A04DD}"/>
          </ac:grpSpMkLst>
        </pc:grpChg>
        <pc:graphicFrameChg chg="modGraphic">
          <ac:chgData name="Davina Szilvasy" userId="59fb472d-eed4-4f11-9686-c2c8db02a2cd" providerId="ADAL" clId="{1E28861B-977C-49D2-A7FF-C688B983F9EF}" dt="2019-03-28T15:10:17.763" v="239" actId="207"/>
          <ac:graphicFrameMkLst>
            <pc:docMk/>
            <pc:sldMk cId="1326157553" sldId="381"/>
            <ac:graphicFrameMk id="9" creationId="{467B8D86-0325-4379-A5F0-DAD6A6CAC2DF}"/>
          </ac:graphicFrameMkLst>
        </pc:graphicFrameChg>
      </pc:sldChg>
      <pc:sldChg chg="addSp delSp modSp">
        <pc:chgData name="Davina Szilvasy" userId="59fb472d-eed4-4f11-9686-c2c8db02a2cd" providerId="ADAL" clId="{1E28861B-977C-49D2-A7FF-C688B983F9EF}" dt="2019-03-28T15:02:45.083" v="14"/>
        <pc:sldMkLst>
          <pc:docMk/>
          <pc:sldMk cId="4196871898" sldId="382"/>
        </pc:sldMkLst>
        <pc:spChg chg="mod">
          <ac:chgData name="Davina Szilvasy" userId="59fb472d-eed4-4f11-9686-c2c8db02a2cd" providerId="ADAL" clId="{1E28861B-977C-49D2-A7FF-C688B983F9EF}" dt="2019-03-28T15:02:14.618" v="6" actId="207"/>
          <ac:spMkLst>
            <pc:docMk/>
            <pc:sldMk cId="4196871898" sldId="382"/>
            <ac:spMk id="19" creationId="{5252A847-DE45-4FA3-A1F8-EEBEB845FF8E}"/>
          </ac:spMkLst>
        </pc:spChg>
        <pc:grpChg chg="del">
          <ac:chgData name="Davina Szilvasy" userId="59fb472d-eed4-4f11-9686-c2c8db02a2cd" providerId="ADAL" clId="{1E28861B-977C-49D2-A7FF-C688B983F9EF}" dt="2019-03-28T15:02:43.933" v="13" actId="478"/>
          <ac:grpSpMkLst>
            <pc:docMk/>
            <pc:sldMk cId="4196871898" sldId="382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1E28861B-977C-49D2-A7FF-C688B983F9EF}" dt="2019-03-28T15:02:45.083" v="14"/>
          <ac:grpSpMkLst>
            <pc:docMk/>
            <pc:sldMk cId="4196871898" sldId="382"/>
            <ac:grpSpMk id="21" creationId="{45214E2A-AC32-4ED4-86E0-EF9DECF9E715}"/>
          </ac:grpSpMkLst>
        </pc:grpChg>
      </pc:sldChg>
      <pc:sldChg chg="addSp delSp modSp add">
        <pc:chgData name="Davina Szilvasy" userId="59fb472d-eed4-4f11-9686-c2c8db02a2cd" providerId="ADAL" clId="{1E28861B-977C-49D2-A7FF-C688B983F9EF}" dt="2019-03-28T15:08:20.967" v="209" actId="403"/>
        <pc:sldMkLst>
          <pc:docMk/>
          <pc:sldMk cId="53099572" sldId="412"/>
        </pc:sldMkLst>
        <pc:spChg chg="add mod">
          <ac:chgData name="Davina Szilvasy" userId="59fb472d-eed4-4f11-9686-c2c8db02a2cd" providerId="ADAL" clId="{1E28861B-977C-49D2-A7FF-C688B983F9EF}" dt="2019-03-28T15:08:20.967" v="209" actId="403"/>
          <ac:spMkLst>
            <pc:docMk/>
            <pc:sldMk cId="53099572" sldId="412"/>
            <ac:spMk id="13" creationId="{DCEDD745-184F-4916-9831-193D0CE9EF75}"/>
          </ac:spMkLst>
        </pc:spChg>
        <pc:spChg chg="add mod">
          <ac:chgData name="Davina Szilvasy" userId="59fb472d-eed4-4f11-9686-c2c8db02a2cd" providerId="ADAL" clId="{1E28861B-977C-49D2-A7FF-C688B983F9EF}" dt="2019-03-28T15:08:20.967" v="209" actId="403"/>
          <ac:spMkLst>
            <pc:docMk/>
            <pc:sldMk cId="53099572" sldId="412"/>
            <ac:spMk id="14" creationId="{D242F361-37E8-410F-B030-8486429EDD03}"/>
          </ac:spMkLst>
        </pc:spChg>
        <pc:spChg chg="add mod">
          <ac:chgData name="Davina Szilvasy" userId="59fb472d-eed4-4f11-9686-c2c8db02a2cd" providerId="ADAL" clId="{1E28861B-977C-49D2-A7FF-C688B983F9EF}" dt="2019-03-28T15:08:20.967" v="209" actId="403"/>
          <ac:spMkLst>
            <pc:docMk/>
            <pc:sldMk cId="53099572" sldId="412"/>
            <ac:spMk id="15" creationId="{42EAA9BF-4DE1-4BB6-B4D4-22C401D0DC19}"/>
          </ac:spMkLst>
        </pc:spChg>
        <pc:spChg chg="mod">
          <ac:chgData name="Davina Szilvasy" userId="59fb472d-eed4-4f11-9686-c2c8db02a2cd" providerId="ADAL" clId="{1E28861B-977C-49D2-A7FF-C688B983F9EF}" dt="2019-03-28T15:05:24.322" v="111" actId="115"/>
          <ac:spMkLst>
            <pc:docMk/>
            <pc:sldMk cId="53099572" sldId="412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1E28861B-977C-49D2-A7FF-C688B983F9EF}" dt="2019-03-28T15:04:46.133" v="52" actId="478"/>
          <ac:graphicFrameMkLst>
            <pc:docMk/>
            <pc:sldMk cId="53099572" sldId="412"/>
            <ac:graphicFrameMk id="7" creationId="{0E73C5DB-FAA7-4B16-BB5C-91E1F508CEB8}"/>
          </ac:graphicFrameMkLst>
        </pc:graphicFrameChg>
        <pc:graphicFrameChg chg="add mod modGraphic">
          <ac:chgData name="Davina Szilvasy" userId="59fb472d-eed4-4f11-9686-c2c8db02a2cd" providerId="ADAL" clId="{1E28861B-977C-49D2-A7FF-C688B983F9EF}" dt="2019-03-28T15:07:44.382" v="185" actId="20577"/>
          <ac:graphicFrameMkLst>
            <pc:docMk/>
            <pc:sldMk cId="53099572" sldId="412"/>
            <ac:graphicFrameMk id="12" creationId="{85424771-7B5E-438A-A484-72A348BCF720}"/>
          </ac:graphicFrameMkLst>
        </pc:graphicFrameChg>
      </pc:sldChg>
      <pc:sldChg chg="addSp modSp add">
        <pc:chgData name="Davina Szilvasy" userId="59fb472d-eed4-4f11-9686-c2c8db02a2cd" providerId="ADAL" clId="{1E28861B-977C-49D2-A7FF-C688B983F9EF}" dt="2019-03-28T15:09:41.023" v="229" actId="14100"/>
        <pc:sldMkLst>
          <pc:docMk/>
          <pc:sldMk cId="316666257" sldId="413"/>
        </pc:sldMkLst>
        <pc:spChg chg="add mod">
          <ac:chgData name="Davina Szilvasy" userId="59fb472d-eed4-4f11-9686-c2c8db02a2cd" providerId="ADAL" clId="{1E28861B-977C-49D2-A7FF-C688B983F9EF}" dt="2019-03-28T15:09:41.023" v="229" actId="14100"/>
          <ac:spMkLst>
            <pc:docMk/>
            <pc:sldMk cId="316666257" sldId="413"/>
            <ac:spMk id="2" creationId="{440F2004-3FCE-4E8F-B346-3748C5E8A11E}"/>
          </ac:spMkLst>
        </pc:spChg>
        <pc:spChg chg="mod">
          <ac:chgData name="Davina Szilvasy" userId="59fb472d-eed4-4f11-9686-c2c8db02a2cd" providerId="ADAL" clId="{1E28861B-977C-49D2-A7FF-C688B983F9EF}" dt="2019-03-28T15:09:01.489" v="218" actId="208"/>
          <ac:spMkLst>
            <pc:docMk/>
            <pc:sldMk cId="316666257" sldId="413"/>
            <ac:spMk id="13" creationId="{DCEDD745-184F-4916-9831-193D0CE9EF75}"/>
          </ac:spMkLst>
        </pc:spChg>
        <pc:spChg chg="mod">
          <ac:chgData name="Davina Szilvasy" userId="59fb472d-eed4-4f11-9686-c2c8db02a2cd" providerId="ADAL" clId="{1E28861B-977C-49D2-A7FF-C688B983F9EF}" dt="2019-03-28T15:09:01.489" v="218" actId="208"/>
          <ac:spMkLst>
            <pc:docMk/>
            <pc:sldMk cId="316666257" sldId="413"/>
            <ac:spMk id="14" creationId="{D242F361-37E8-410F-B030-8486429EDD03}"/>
          </ac:spMkLst>
        </pc:spChg>
        <pc:spChg chg="mod">
          <ac:chgData name="Davina Szilvasy" userId="59fb472d-eed4-4f11-9686-c2c8db02a2cd" providerId="ADAL" clId="{1E28861B-977C-49D2-A7FF-C688B983F9EF}" dt="2019-03-28T15:09:07.953" v="220" actId="208"/>
          <ac:spMkLst>
            <pc:docMk/>
            <pc:sldMk cId="316666257" sldId="413"/>
            <ac:spMk id="15" creationId="{42EAA9BF-4DE1-4BB6-B4D4-22C401D0DC19}"/>
          </ac:spMkLst>
        </pc:spChg>
      </pc:sldChg>
      <pc:sldChg chg="modSp add">
        <pc:chgData name="Davina Szilvasy" userId="59fb472d-eed4-4f11-9686-c2c8db02a2cd" providerId="ADAL" clId="{1E28861B-977C-49D2-A7FF-C688B983F9EF}" dt="2019-03-28T15:12:03.931" v="278" actId="113"/>
        <pc:sldMkLst>
          <pc:docMk/>
          <pc:sldMk cId="494754607" sldId="414"/>
        </pc:sldMkLst>
        <pc:spChg chg="mod">
          <ac:chgData name="Davina Szilvasy" userId="59fb472d-eed4-4f11-9686-c2c8db02a2cd" providerId="ADAL" clId="{1E28861B-977C-49D2-A7FF-C688B983F9EF}" dt="2019-03-28T15:12:03.931" v="278" actId="113"/>
          <ac:spMkLst>
            <pc:docMk/>
            <pc:sldMk cId="494754607" sldId="414"/>
            <ac:spMk id="19" creationId="{5252A847-DE45-4FA3-A1F8-EEBEB845FF8E}"/>
          </ac:spMkLst>
        </pc:spChg>
      </pc:sldChg>
      <pc:sldChg chg="modSp add">
        <pc:chgData name="Davina Szilvasy" userId="59fb472d-eed4-4f11-9686-c2c8db02a2cd" providerId="ADAL" clId="{1E28861B-977C-49D2-A7FF-C688B983F9EF}" dt="2019-03-28T15:15:06.418" v="344" actId="5793"/>
        <pc:sldMkLst>
          <pc:docMk/>
          <pc:sldMk cId="3344982524" sldId="415"/>
        </pc:sldMkLst>
        <pc:spChg chg="mod">
          <ac:chgData name="Davina Szilvasy" userId="59fb472d-eed4-4f11-9686-c2c8db02a2cd" providerId="ADAL" clId="{1E28861B-977C-49D2-A7FF-C688B983F9EF}" dt="2019-03-28T15:15:06.418" v="344" actId="5793"/>
          <ac:spMkLst>
            <pc:docMk/>
            <pc:sldMk cId="3344982524" sldId="415"/>
            <ac:spMk id="22" creationId="{BED53D7E-6639-4A99-BD36-9555EF633680}"/>
          </ac:spMkLst>
        </pc:spChg>
      </pc:sldChg>
      <pc:sldChg chg="modSp add">
        <pc:chgData name="Davina Szilvasy" userId="59fb472d-eed4-4f11-9686-c2c8db02a2cd" providerId="ADAL" clId="{1E28861B-977C-49D2-A7FF-C688B983F9EF}" dt="2019-03-28T15:15:50.885" v="355" actId="20577"/>
        <pc:sldMkLst>
          <pc:docMk/>
          <pc:sldMk cId="565394547" sldId="416"/>
        </pc:sldMkLst>
        <pc:spChg chg="mod">
          <ac:chgData name="Davina Szilvasy" userId="59fb472d-eed4-4f11-9686-c2c8db02a2cd" providerId="ADAL" clId="{1E28861B-977C-49D2-A7FF-C688B983F9EF}" dt="2019-03-28T15:15:50.885" v="355" actId="20577"/>
          <ac:spMkLst>
            <pc:docMk/>
            <pc:sldMk cId="565394547" sldId="416"/>
            <ac:spMk id="22" creationId="{BED53D7E-6639-4A99-BD36-9555EF633680}"/>
          </ac:spMkLst>
        </pc:spChg>
      </pc:sldChg>
    </pc:docChg>
  </pc:docChgLst>
  <pc:docChgLst>
    <pc:chgData name="Cath Scanlon" userId="217f4c6b-e607-4a48-bdce-98b05a0a86c5" providerId="ADAL" clId="{B0AE6C9B-A63D-4AB8-BD34-EF2B5CA0A3D5}"/>
    <pc:docChg chg="addSld modSld">
      <pc:chgData name="Cath Scanlon" userId="217f4c6b-e607-4a48-bdce-98b05a0a86c5" providerId="ADAL" clId="{B0AE6C9B-A63D-4AB8-BD34-EF2B5CA0A3D5}" dt="2019-03-28T13:30:12.976" v="0"/>
      <pc:docMkLst>
        <pc:docMk/>
      </pc:docMkLst>
      <pc:sldChg chg="add">
        <pc:chgData name="Cath Scanlon" userId="217f4c6b-e607-4a48-bdce-98b05a0a86c5" providerId="ADAL" clId="{B0AE6C9B-A63D-4AB8-BD34-EF2B5CA0A3D5}" dt="2019-03-28T13:30:12.976" v="0"/>
        <pc:sldMkLst>
          <pc:docMk/>
          <pc:sldMk cId="3844832371" sldId="411"/>
        </pc:sldMkLst>
      </pc:sldChg>
    </pc:docChg>
  </pc:docChgLst>
  <pc:docChgLst>
    <pc:chgData name="Sian Stebbings" userId="e14ea2a2-07d0-4302-97b9-16dc822a37cc" providerId="ADAL" clId="{CD68C994-8F98-4EE1-B8BA-AFE6C53D7347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Measurement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: Money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Y4 </a:t>
            </a:r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Ordering 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Money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83E260-B9C0-46DD-A780-00A87E3F52F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387EC-B357-4B5E-B551-453FB5C0570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E76566E-F709-401C-A03D-A12E13A0C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statement below is correct.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7B8D86-0325-4379-A5F0-DAD6A6CA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64888"/>
              </p:ext>
            </p:extLst>
          </p:nvPr>
        </p:nvGraphicFramePr>
        <p:xfrm>
          <a:off x="2226056" y="2915163"/>
          <a:ext cx="4691888" cy="77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098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960098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1,526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£12.56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E31BB63-6136-4E2D-B2F1-72E53E276E2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1CF4E2E-8D0F-4D1F-9ACF-33712A13D2C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724CC92-FF8A-47BF-871B-87A60BD06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47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statement below is correct.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1,526p is the same as £15.26 and £15.26 is greater than £12.56.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7B8D86-0325-4379-A5F0-DAD6A6CA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75473"/>
              </p:ext>
            </p:extLst>
          </p:nvPr>
        </p:nvGraphicFramePr>
        <p:xfrm>
          <a:off x="2226056" y="2915163"/>
          <a:ext cx="4691888" cy="77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098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960098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1,526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£12.56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6D0E38F-1261-4DA0-AA99-110A5BF91C69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15D9768-6339-4D99-A1D6-BA7F6A096A6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AA1876C-4101-4E85-920D-D3D8F0A4A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15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FE4CA-4AE3-4020-AADC-5EF00E1BE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F799E5-2E14-4EC7-B90C-077F535CE0C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has been saving 50p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more than £36.50 but less than £39.00.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Holly have?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63CC67-4EA1-404E-A8F6-4F86122814D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4F55FBB-273C-4695-B3FB-88488750C05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91D895A-067A-4FD5-88D1-92FD2700F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11E0B-9BA3-4F3B-BB96-F4AB56CE6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AEA33D-FA83-46E1-ACA7-5E0ED56A85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has been saving 50p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more than £36.50 but less than £39.00.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Holly have?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4453E-ADF6-4CD5-8C9F-5CB54BBC5BE7}"/>
              </a:ext>
            </a:extLst>
          </p:cNvPr>
          <p:cNvSpPr/>
          <p:nvPr/>
        </p:nvSpPr>
        <p:spPr>
          <a:xfrm>
            <a:off x="4007569" y="3766163"/>
            <a:ext cx="3662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£37.00, £37.50, £38.00 or £38.50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6157D8-28E1-4548-BA17-44A63FF882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153041A-5755-430B-8F2E-C0C9AAA2EBB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E59E320-ADCF-40CF-8F1A-F58CD8BF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82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ways can you make this statement true? Use the digit cards below.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00A47B-E29A-438B-85F1-4408B634E1F8}"/>
              </a:ext>
            </a:extLst>
          </p:cNvPr>
          <p:cNvGrpSpPr/>
          <p:nvPr/>
        </p:nvGrpSpPr>
        <p:grpSpPr>
          <a:xfrm>
            <a:off x="2309046" y="1934495"/>
            <a:ext cx="4525908" cy="1409821"/>
            <a:chOff x="565944" y="3728863"/>
            <a:chExt cx="2549289" cy="79208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74866B4-FCCE-4DF2-ADCF-E293F96092D2}"/>
                </a:ext>
              </a:extLst>
            </p:cNvPr>
            <p:cNvSpPr/>
            <p:nvPr/>
          </p:nvSpPr>
          <p:spPr>
            <a:xfrm>
              <a:off x="565944" y="3728864"/>
              <a:ext cx="565944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220F87-D0DD-4BD3-9BE1-667C11FC5A84}"/>
                </a:ext>
              </a:extLst>
            </p:cNvPr>
            <p:cNvSpPr/>
            <p:nvPr/>
          </p:nvSpPr>
          <p:spPr>
            <a:xfrm>
              <a:off x="1229568" y="3728863"/>
              <a:ext cx="565944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  <a:endParaRPr lang="en-GB" sz="60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927F4E-1545-4BD8-AC00-92D81AE13228}"/>
                </a:ext>
              </a:extLst>
            </p:cNvPr>
            <p:cNvSpPr/>
            <p:nvPr/>
          </p:nvSpPr>
          <p:spPr>
            <a:xfrm>
              <a:off x="1893192" y="3728864"/>
              <a:ext cx="565944" cy="7920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5</a:t>
              </a:r>
              <a:endParaRPr lang="en-GB" sz="60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AF3CBEB-0941-40A3-BBEA-49C53829688F}"/>
                </a:ext>
              </a:extLst>
            </p:cNvPr>
            <p:cNvSpPr/>
            <p:nvPr/>
          </p:nvSpPr>
          <p:spPr>
            <a:xfrm>
              <a:off x="2549289" y="3728864"/>
              <a:ext cx="565944" cy="7920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  <a:endParaRPr lang="en-GB" sz="6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57775E-B4CF-4DF7-A6E6-9FA3B26F1749}"/>
              </a:ext>
            </a:extLst>
          </p:cNvPr>
          <p:cNvGrpSpPr/>
          <p:nvPr/>
        </p:nvGrpSpPr>
        <p:grpSpPr>
          <a:xfrm>
            <a:off x="1753069" y="3672527"/>
            <a:ext cx="5637863" cy="1093023"/>
            <a:chOff x="1197090" y="3898669"/>
            <a:chExt cx="5637863" cy="10930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1C807F-C290-47C5-80B7-A23C979AFB3E}"/>
                </a:ext>
              </a:extLst>
            </p:cNvPr>
            <p:cNvGrpSpPr/>
            <p:nvPr/>
          </p:nvGrpSpPr>
          <p:grpSpPr>
            <a:xfrm>
              <a:off x="4168876" y="3898669"/>
              <a:ext cx="2666077" cy="1093023"/>
              <a:chOff x="1325216" y="4976247"/>
              <a:chExt cx="1276675" cy="523404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AA387ED-E954-465B-98EF-CBAAA6E0D774}"/>
                  </a:ext>
                </a:extLst>
              </p:cNvPr>
              <p:cNvSpPr/>
              <p:nvPr/>
            </p:nvSpPr>
            <p:spPr>
              <a:xfrm>
                <a:off x="2237372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6A4C1D2-7F2B-4482-84AB-F13F835E519A}"/>
                  </a:ext>
                </a:extLst>
              </p:cNvPr>
              <p:cNvSpPr/>
              <p:nvPr/>
            </p:nvSpPr>
            <p:spPr>
              <a:xfrm>
                <a:off x="1836833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A0C40F0-9C6C-479D-AA27-A2C10096D8FD}"/>
                  </a:ext>
                </a:extLst>
              </p:cNvPr>
              <p:cNvSpPr/>
              <p:nvPr/>
            </p:nvSpPr>
            <p:spPr>
              <a:xfrm>
                <a:off x="1728805" y="5207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78D4DBD-A4D2-421C-9F2C-4A7CF7BEB01E}"/>
                  </a:ext>
                </a:extLst>
              </p:cNvPr>
              <p:cNvSpPr/>
              <p:nvPr/>
            </p:nvSpPr>
            <p:spPr>
              <a:xfrm>
                <a:off x="1325216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C2F378-D187-45C1-B152-9C1F9D2D8484}"/>
                </a:ext>
              </a:extLst>
            </p:cNvPr>
            <p:cNvSpPr/>
            <p:nvPr/>
          </p:nvSpPr>
          <p:spPr>
            <a:xfrm>
              <a:off x="1197090" y="3937349"/>
              <a:ext cx="27831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£5.61 &gt;</a:t>
              </a:r>
              <a:endParaRPr lang="en-GB" sz="60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48E916-09A7-402D-8303-D80D57ABB6C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D20F99BA-8B03-4E61-91DD-169FBA96BEA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9" name="Picture 2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212C1C7-6030-4B9F-8105-18B035DE0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ways can you make this statement true? Use the digit cards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12: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£3.13, £3.15, £3.16, £3.31, £3.35, £3.36, £3.51, £3.53, £3.56, £3.61, £3.63, £3.65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00A47B-E29A-438B-85F1-4408B634E1F8}"/>
              </a:ext>
            </a:extLst>
          </p:cNvPr>
          <p:cNvGrpSpPr/>
          <p:nvPr/>
        </p:nvGrpSpPr>
        <p:grpSpPr>
          <a:xfrm>
            <a:off x="2309046" y="1934495"/>
            <a:ext cx="4525908" cy="1409821"/>
            <a:chOff x="565944" y="3728863"/>
            <a:chExt cx="2549289" cy="79208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74866B4-FCCE-4DF2-ADCF-E293F96092D2}"/>
                </a:ext>
              </a:extLst>
            </p:cNvPr>
            <p:cNvSpPr/>
            <p:nvPr/>
          </p:nvSpPr>
          <p:spPr>
            <a:xfrm>
              <a:off x="565944" y="3728864"/>
              <a:ext cx="565944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220F87-D0DD-4BD3-9BE1-667C11FC5A84}"/>
                </a:ext>
              </a:extLst>
            </p:cNvPr>
            <p:cNvSpPr/>
            <p:nvPr/>
          </p:nvSpPr>
          <p:spPr>
            <a:xfrm>
              <a:off x="1229568" y="3728863"/>
              <a:ext cx="565944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  <a:endParaRPr lang="en-GB" sz="60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927F4E-1545-4BD8-AC00-92D81AE13228}"/>
                </a:ext>
              </a:extLst>
            </p:cNvPr>
            <p:cNvSpPr/>
            <p:nvPr/>
          </p:nvSpPr>
          <p:spPr>
            <a:xfrm>
              <a:off x="1893192" y="3728864"/>
              <a:ext cx="565944" cy="7920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5</a:t>
              </a:r>
              <a:endParaRPr lang="en-GB" sz="60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AF3CBEB-0941-40A3-BBEA-49C53829688F}"/>
                </a:ext>
              </a:extLst>
            </p:cNvPr>
            <p:cNvSpPr/>
            <p:nvPr/>
          </p:nvSpPr>
          <p:spPr>
            <a:xfrm>
              <a:off x="2549289" y="3728864"/>
              <a:ext cx="565944" cy="7920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  <a:endParaRPr lang="en-GB" sz="6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57775E-B4CF-4DF7-A6E6-9FA3B26F1749}"/>
              </a:ext>
            </a:extLst>
          </p:cNvPr>
          <p:cNvGrpSpPr/>
          <p:nvPr/>
        </p:nvGrpSpPr>
        <p:grpSpPr>
          <a:xfrm>
            <a:off x="1753069" y="3672527"/>
            <a:ext cx="5637863" cy="1093023"/>
            <a:chOff x="1197090" y="3898669"/>
            <a:chExt cx="5637863" cy="10930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1C807F-C290-47C5-80B7-A23C979AFB3E}"/>
                </a:ext>
              </a:extLst>
            </p:cNvPr>
            <p:cNvGrpSpPr/>
            <p:nvPr/>
          </p:nvGrpSpPr>
          <p:grpSpPr>
            <a:xfrm>
              <a:off x="4168876" y="3898669"/>
              <a:ext cx="2666077" cy="1093023"/>
              <a:chOff x="1325216" y="4976247"/>
              <a:chExt cx="1276675" cy="523404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AA387ED-E954-465B-98EF-CBAAA6E0D774}"/>
                  </a:ext>
                </a:extLst>
              </p:cNvPr>
              <p:cNvSpPr/>
              <p:nvPr/>
            </p:nvSpPr>
            <p:spPr>
              <a:xfrm>
                <a:off x="2237372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6A4C1D2-7F2B-4482-84AB-F13F835E519A}"/>
                  </a:ext>
                </a:extLst>
              </p:cNvPr>
              <p:cNvSpPr/>
              <p:nvPr/>
            </p:nvSpPr>
            <p:spPr>
              <a:xfrm>
                <a:off x="1836833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A0C40F0-9C6C-479D-AA27-A2C10096D8FD}"/>
                  </a:ext>
                </a:extLst>
              </p:cNvPr>
              <p:cNvSpPr/>
              <p:nvPr/>
            </p:nvSpPr>
            <p:spPr>
              <a:xfrm>
                <a:off x="1728805" y="5207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78D4DBD-A4D2-421C-9F2C-4A7CF7BEB01E}"/>
                  </a:ext>
                </a:extLst>
              </p:cNvPr>
              <p:cNvSpPr/>
              <p:nvPr/>
            </p:nvSpPr>
            <p:spPr>
              <a:xfrm>
                <a:off x="1325216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C2F378-D187-45C1-B152-9C1F9D2D8484}"/>
                </a:ext>
              </a:extLst>
            </p:cNvPr>
            <p:cNvSpPr/>
            <p:nvPr/>
          </p:nvSpPr>
          <p:spPr>
            <a:xfrm>
              <a:off x="1197090" y="3937349"/>
              <a:ext cx="27831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£5.61 &gt;</a:t>
              </a:r>
              <a:endParaRPr lang="en-GB" sz="60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48E916-09A7-402D-8303-D80D57ABB6C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D20F99BA-8B03-4E61-91DD-169FBA96BEA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9" name="Picture 2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212C1C7-6030-4B9F-8105-18B035DE0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75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30CE2-E8B2-412D-BBDB-5EF50FD3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D53D7E-6639-4A99-BD36-9555EF6336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money? Explain why.</a:t>
            </a: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6C91-B943-4E8D-9DD4-7376589E7EAE}"/>
              </a:ext>
            </a:extLst>
          </p:cNvPr>
          <p:cNvSpPr txBox="1"/>
          <p:nvPr/>
        </p:nvSpPr>
        <p:spPr>
          <a:xfrm>
            <a:off x="1417856" y="3882112"/>
            <a:ext cx="102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Lee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91E78-757D-40E7-9B55-021C3757CEFB}"/>
              </a:ext>
            </a:extLst>
          </p:cNvPr>
          <p:cNvSpPr txBox="1"/>
          <p:nvPr/>
        </p:nvSpPr>
        <p:spPr>
          <a:xfrm>
            <a:off x="6589933" y="5740284"/>
            <a:ext cx="1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Milo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ED8110-2C7C-4FAA-8948-DA9E267911BF}"/>
              </a:ext>
            </a:extLst>
          </p:cNvPr>
          <p:cNvSpPr/>
          <p:nvPr/>
        </p:nvSpPr>
        <p:spPr>
          <a:xfrm>
            <a:off x="3143596" y="1829636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two 50p coins.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6BD09D-B832-4A22-B08E-6CC2BBD024DB}"/>
              </a:ext>
            </a:extLst>
          </p:cNvPr>
          <p:cNvSpPr/>
          <p:nvPr/>
        </p:nvSpPr>
        <p:spPr>
          <a:xfrm flipH="1">
            <a:off x="3852152" y="3513722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six 20p coins.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CA3E1-2799-4267-8F9A-7427ACD6D5A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AA2FBEAA-25C0-45B1-9128-80D02AF7A09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03F3674-3EA4-4341-9AF3-A60F25224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25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30CE2-E8B2-412D-BBDB-5EF50FD3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D53D7E-6639-4A99-BD36-9555EF6336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money? Explain why.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Milo has the most because…</a:t>
            </a: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6C91-B943-4E8D-9DD4-7376589E7EAE}"/>
              </a:ext>
            </a:extLst>
          </p:cNvPr>
          <p:cNvSpPr txBox="1"/>
          <p:nvPr/>
        </p:nvSpPr>
        <p:spPr>
          <a:xfrm>
            <a:off x="1417856" y="3882112"/>
            <a:ext cx="102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Lee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91E78-757D-40E7-9B55-021C3757CEFB}"/>
              </a:ext>
            </a:extLst>
          </p:cNvPr>
          <p:cNvSpPr txBox="1"/>
          <p:nvPr/>
        </p:nvSpPr>
        <p:spPr>
          <a:xfrm>
            <a:off x="6589933" y="5740284"/>
            <a:ext cx="1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Milo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ED8110-2C7C-4FAA-8948-DA9E267911BF}"/>
              </a:ext>
            </a:extLst>
          </p:cNvPr>
          <p:cNvSpPr/>
          <p:nvPr/>
        </p:nvSpPr>
        <p:spPr>
          <a:xfrm>
            <a:off x="3143596" y="1829636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two 50p coins.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6BD09D-B832-4A22-B08E-6CC2BBD024DB}"/>
              </a:ext>
            </a:extLst>
          </p:cNvPr>
          <p:cNvSpPr/>
          <p:nvPr/>
        </p:nvSpPr>
        <p:spPr>
          <a:xfrm flipH="1">
            <a:off x="3852152" y="3513722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six 20p coins.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CA3E1-2799-4267-8F9A-7427ACD6D5A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AA2FBEAA-25C0-45B1-9128-80D02AF7A09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03F3674-3EA4-4341-9AF3-A60F25224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982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30CE2-E8B2-412D-BBDB-5EF50FD3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D53D7E-6639-4A99-BD36-9555EF6336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money? Explain why.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Milo has the most because 6 x 20p = 120p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whereas 2 x 50p = 100p.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6C91-B943-4E8D-9DD4-7376589E7EAE}"/>
              </a:ext>
            </a:extLst>
          </p:cNvPr>
          <p:cNvSpPr txBox="1"/>
          <p:nvPr/>
        </p:nvSpPr>
        <p:spPr>
          <a:xfrm>
            <a:off x="1417856" y="3882112"/>
            <a:ext cx="102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Lee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91E78-757D-40E7-9B55-021C3757CEFB}"/>
              </a:ext>
            </a:extLst>
          </p:cNvPr>
          <p:cNvSpPr txBox="1"/>
          <p:nvPr/>
        </p:nvSpPr>
        <p:spPr>
          <a:xfrm>
            <a:off x="6589933" y="5740284"/>
            <a:ext cx="1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Milo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ED8110-2C7C-4FAA-8948-DA9E267911BF}"/>
              </a:ext>
            </a:extLst>
          </p:cNvPr>
          <p:cNvSpPr/>
          <p:nvPr/>
        </p:nvSpPr>
        <p:spPr>
          <a:xfrm>
            <a:off x="3143596" y="1829636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two 50p coins.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6BD09D-B832-4A22-B08E-6CC2BBD024DB}"/>
              </a:ext>
            </a:extLst>
          </p:cNvPr>
          <p:cNvSpPr/>
          <p:nvPr/>
        </p:nvSpPr>
        <p:spPr>
          <a:xfrm flipH="1">
            <a:off x="3852152" y="3513722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six 20p coins.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CA3E1-2799-4267-8F9A-7427ACD6D5A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AA2FBEAA-25C0-45B1-9128-80D02AF7A09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03F3674-3EA4-4341-9AF3-A60F25224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39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DF6805A-22EA-41E3-B754-AD570DA6A3A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945B1781-C437-4EC7-8792-F9CF7E63327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F2C300A-C0A3-4914-9CB3-041E6350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A9785DC-F093-4630-8390-A9F7DA32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A52697-4C5C-4679-A4DE-04778AA7117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coins from lowest to highest value.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10p coins are in £1?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50p coins are in £1?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20p coins are in £1?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5p coins are in £1?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5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5214E2A-AC32-4ED4-86E0-EF9DECF9E71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07EC824-9809-4E84-AC41-3281125AAD3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EB78826-5C85-4669-A250-6361446F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5C1F162-310A-4D32-9AB9-A9B65EE8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9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110ED1-EBC1-4F80-84C5-3E73DBF96C5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coins from lowest to highest value.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10p coins are in £1?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50p coins are in £1?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20p coins are in £1?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5p coins are in £1?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7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amounts from smallest to largest.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3C5DB-FAA7-4B16-BB5C-91E1F508C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418"/>
              </p:ext>
            </p:extLst>
          </p:nvPr>
        </p:nvGraphicFramePr>
        <p:xfrm>
          <a:off x="2416385" y="2360140"/>
          <a:ext cx="4311230" cy="188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val="1739842786"/>
                    </a:ext>
                  </a:extLst>
                </a:gridCol>
                <a:gridCol w="862246">
                  <a:extLst>
                    <a:ext uri="{9D8B030D-6E8A-4147-A177-3AD203B41FA5}">
                      <a16:colId xmlns:a16="http://schemas.microsoft.com/office/drawing/2014/main" val="2264703314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val="1714958750"/>
                    </a:ext>
                  </a:extLst>
                </a:gridCol>
              </a:tblGrid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6,932p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2,135p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5342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133365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4,863p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3,921p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37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7454D8C-C9A1-4EE9-8BDA-F8D4A6124BB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BF573494-A493-464C-8A88-FDF8BCC1554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5CEF7E1-B6F6-46DA-9D54-C019160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amounts from smallest to largest.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2,135p, 3,921p, 4,863p, 6,932p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3C5DB-FAA7-4B16-BB5C-91E1F508C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48011"/>
              </p:ext>
            </p:extLst>
          </p:nvPr>
        </p:nvGraphicFramePr>
        <p:xfrm>
          <a:off x="2416385" y="2360140"/>
          <a:ext cx="4311230" cy="188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val="1739842786"/>
                    </a:ext>
                  </a:extLst>
                </a:gridCol>
                <a:gridCol w="862246">
                  <a:extLst>
                    <a:ext uri="{9D8B030D-6E8A-4147-A177-3AD203B41FA5}">
                      <a16:colId xmlns:a16="http://schemas.microsoft.com/office/drawing/2014/main" val="2264703314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val="1714958750"/>
                    </a:ext>
                  </a:extLst>
                </a:gridCol>
              </a:tblGrid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6,932p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2,135p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5342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133365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4,863p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3,921p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37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029A668-233C-4B53-8760-464224047E0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370B5CF-597E-4BAD-8816-7244B0ED045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65E027A-DA44-4174-9F3D-B952CBDC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89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amount that would complete this sequence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29A668-233C-4B53-8760-464224047E0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370B5CF-597E-4BAD-8816-7244B0ED045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65E027A-DA44-4174-9F3D-B952CBDC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5424771-7B5E-438A-A484-72A348BCF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75241"/>
              </p:ext>
            </p:extLst>
          </p:nvPr>
        </p:nvGraphicFramePr>
        <p:xfrm>
          <a:off x="1070447" y="1871154"/>
          <a:ext cx="7003106" cy="874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621">
                  <a:extLst>
                    <a:ext uri="{9D8B030D-6E8A-4147-A177-3AD203B41FA5}">
                      <a16:colId xmlns:a16="http://schemas.microsoft.com/office/drawing/2014/main" val="44032192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43863997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1596346979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1874654418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1931981085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1512515610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3271642530"/>
                    </a:ext>
                  </a:extLst>
                </a:gridCol>
              </a:tblGrid>
              <a:tr h="87442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£13.45</a:t>
                      </a: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£14.54</a:t>
                      </a: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£17.22</a:t>
                      </a: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2051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EDD745-184F-4916-9831-193D0CE9EF75}"/>
              </a:ext>
            </a:extLst>
          </p:cNvPr>
          <p:cNvSpPr/>
          <p:nvPr/>
        </p:nvSpPr>
        <p:spPr>
          <a:xfrm>
            <a:off x="887111" y="3732656"/>
            <a:ext cx="1886595" cy="7595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£16.99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42F361-37E8-410F-B030-8486429EDD03}"/>
              </a:ext>
            </a:extLst>
          </p:cNvPr>
          <p:cNvSpPr/>
          <p:nvPr/>
        </p:nvSpPr>
        <p:spPr>
          <a:xfrm>
            <a:off x="3645268" y="3732656"/>
            <a:ext cx="1886595" cy="7595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£17.20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EAA9BF-4DE1-4BB6-B4D4-22C401D0DC19}"/>
              </a:ext>
            </a:extLst>
          </p:cNvPr>
          <p:cNvSpPr/>
          <p:nvPr/>
        </p:nvSpPr>
        <p:spPr>
          <a:xfrm>
            <a:off x="6403426" y="3732656"/>
            <a:ext cx="1886595" cy="7595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£18.01</a:t>
            </a:r>
          </a:p>
        </p:txBody>
      </p:sp>
    </p:spTree>
    <p:extLst>
      <p:ext uri="{BB962C8B-B14F-4D97-AF65-F5344CB8AC3E}">
        <p14:creationId xmlns:p14="http://schemas.microsoft.com/office/powerpoint/2010/main" val="5309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amount that would complete this sequence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29A668-233C-4B53-8760-464224047E0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370B5CF-597E-4BAD-8816-7244B0ED045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65E027A-DA44-4174-9F3D-B952CBDC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5424771-7B5E-438A-A484-72A348BCF7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0447" y="1871154"/>
          <a:ext cx="7003106" cy="874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621">
                  <a:extLst>
                    <a:ext uri="{9D8B030D-6E8A-4147-A177-3AD203B41FA5}">
                      <a16:colId xmlns:a16="http://schemas.microsoft.com/office/drawing/2014/main" val="44032192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43863997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1596346979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1874654418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1931981085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1512515610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3271642530"/>
                    </a:ext>
                  </a:extLst>
                </a:gridCol>
              </a:tblGrid>
              <a:tr h="87442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£13.45</a:t>
                      </a: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£14.54</a:t>
                      </a: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£17.22</a:t>
                      </a: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2051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EDD745-184F-4916-9831-193D0CE9EF75}"/>
              </a:ext>
            </a:extLst>
          </p:cNvPr>
          <p:cNvSpPr/>
          <p:nvPr/>
        </p:nvSpPr>
        <p:spPr>
          <a:xfrm>
            <a:off x="887111" y="3732656"/>
            <a:ext cx="1886595" cy="759537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£16.99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42F361-37E8-410F-B030-8486429EDD03}"/>
              </a:ext>
            </a:extLst>
          </p:cNvPr>
          <p:cNvSpPr/>
          <p:nvPr/>
        </p:nvSpPr>
        <p:spPr>
          <a:xfrm>
            <a:off x="3645268" y="3732656"/>
            <a:ext cx="1886595" cy="759537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£17.20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EAA9BF-4DE1-4BB6-B4D4-22C401D0DC19}"/>
              </a:ext>
            </a:extLst>
          </p:cNvPr>
          <p:cNvSpPr/>
          <p:nvPr/>
        </p:nvSpPr>
        <p:spPr>
          <a:xfrm>
            <a:off x="6403426" y="3732656"/>
            <a:ext cx="1886595" cy="759537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£18.01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0F2004-3FCE-4E8F-B346-3748C5E8A11E}"/>
              </a:ext>
            </a:extLst>
          </p:cNvPr>
          <p:cNvSpPr/>
          <p:nvPr/>
        </p:nvSpPr>
        <p:spPr>
          <a:xfrm>
            <a:off x="5944647" y="3402645"/>
            <a:ext cx="2749595" cy="1419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and = to compare these amounts.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32F251-1997-45A3-B2DC-4C99030A2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83069"/>
              </p:ext>
            </p:extLst>
          </p:nvPr>
        </p:nvGraphicFramePr>
        <p:xfrm>
          <a:off x="2479804" y="2838436"/>
          <a:ext cx="4174558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£18.97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1,679p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3C222-DC81-4EAC-9A5E-699DF334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05176"/>
              </p:ext>
            </p:extLst>
          </p:nvPr>
        </p:nvGraphicFramePr>
        <p:xfrm>
          <a:off x="2479803" y="3975017"/>
          <a:ext cx="417456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0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0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3,543p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£32.67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53E06-DDD4-4F8D-98F4-4DC876DDF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03402"/>
              </p:ext>
            </p:extLst>
          </p:nvPr>
        </p:nvGraphicFramePr>
        <p:xfrm>
          <a:off x="2479802" y="5111597"/>
          <a:ext cx="4174562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1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1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£45.10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4,510p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8D8E02-C895-463B-8E80-FF7DD0A1E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12734"/>
              </p:ext>
            </p:extLst>
          </p:nvPr>
        </p:nvGraphicFramePr>
        <p:xfrm>
          <a:off x="2479804" y="1701855"/>
          <a:ext cx="4174558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2,456p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1,452p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694A2C8-E996-46EB-840E-1C9603FC74D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1A10B39-4616-4E80-AE07-D69944AA703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9F99214-20CA-43C8-9135-4A3D03C85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36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and = to compare these amounts.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32F251-1997-45A3-B2DC-4C99030A2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92644"/>
              </p:ext>
            </p:extLst>
          </p:nvPr>
        </p:nvGraphicFramePr>
        <p:xfrm>
          <a:off x="2479804" y="2838436"/>
          <a:ext cx="4174558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£18.97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1,679p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3C222-DC81-4EAC-9A5E-699DF334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59212"/>
              </p:ext>
            </p:extLst>
          </p:nvPr>
        </p:nvGraphicFramePr>
        <p:xfrm>
          <a:off x="2479803" y="3975017"/>
          <a:ext cx="417456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0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0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3,543p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£32.67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53E06-DDD4-4F8D-98F4-4DC876DDF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0472"/>
              </p:ext>
            </p:extLst>
          </p:nvPr>
        </p:nvGraphicFramePr>
        <p:xfrm>
          <a:off x="2479802" y="5111597"/>
          <a:ext cx="4174562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1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1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£45.10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4,510p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8D8E02-C895-463B-8E80-FF7DD0A1E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26798"/>
              </p:ext>
            </p:extLst>
          </p:nvPr>
        </p:nvGraphicFramePr>
        <p:xfrm>
          <a:off x="2479804" y="1701855"/>
          <a:ext cx="4174558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2,456p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1,452p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41BB343-894D-4629-A4ED-DACC7BD7F81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120DDB12-2E4E-4748-B1AB-B5EAC4E9975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110C7BB-36FE-46CE-8FD0-54A52222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64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ECD97-AF55-4B6B-828E-21F8D2DDF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538</Words>
  <Application>Microsoft Office PowerPoint</Application>
  <PresentationFormat>On-screen Show (4:3)</PresentationFormat>
  <Paragraphs>293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69</cp:revision>
  <dcterms:created xsi:type="dcterms:W3CDTF">2018-03-17T10:08:43Z</dcterms:created>
  <dcterms:modified xsi:type="dcterms:W3CDTF">2022-03-13T11:35:38Z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2560">
    <vt:lpwstr>146</vt:lpwstr>
  </property>
</Properties>
</file>