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2" r:id="rId7"/>
    <p:sldId id="384" r:id="rId8"/>
    <p:sldId id="413" r:id="rId9"/>
    <p:sldId id="368" r:id="rId10"/>
    <p:sldId id="414" r:id="rId11"/>
    <p:sldId id="369" r:id="rId12"/>
    <p:sldId id="415" r:id="rId13"/>
    <p:sldId id="416" r:id="rId14"/>
    <p:sldId id="375" r:id="rId15"/>
    <p:sldId id="314" r:id="rId16"/>
    <p:sldId id="418" r:id="rId17"/>
    <p:sldId id="417" r:id="rId18"/>
    <p:sldId id="371" r:id="rId19"/>
    <p:sldId id="419" r:id="rId20"/>
    <p:sldId id="420" r:id="rId21"/>
    <p:sldId id="422" r:id="rId22"/>
    <p:sldId id="42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01A69-154E-4485-B0F6-1523B8C7CD3D}" v="23" dt="2020-02-20T21:57:41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Josh Cooper" userId="daecdff2-2c86-45d5-9dc5-33d360948956" providerId="ADAL" clId="{1B001A69-154E-4485-B0F6-1523B8C7CD3D}"/>
    <pc:docChg chg="custSel addSld delSld modSld">
      <pc:chgData name="Josh Cooper" userId="daecdff2-2c86-45d5-9dc5-33d360948956" providerId="ADAL" clId="{1B001A69-154E-4485-B0F6-1523B8C7CD3D}" dt="2020-02-20T21:57:41.194" v="673"/>
      <pc:docMkLst>
        <pc:docMk/>
      </pc:docMkLst>
      <pc:sldChg chg="modSp mod">
        <pc:chgData name="Josh Cooper" userId="daecdff2-2c86-45d5-9dc5-33d360948956" providerId="ADAL" clId="{1B001A69-154E-4485-B0F6-1523B8C7CD3D}" dt="2020-02-20T21:50:47.806" v="428" actId="20577"/>
        <pc:sldMkLst>
          <pc:docMk/>
          <pc:sldMk cId="636014570" sldId="314"/>
        </pc:sldMkLst>
        <pc:spChg chg="mod">
          <ac:chgData name="Josh Cooper" userId="daecdff2-2c86-45d5-9dc5-33d360948956" providerId="ADAL" clId="{1B001A69-154E-4485-B0F6-1523B8C7CD3D}" dt="2020-02-20T21:40:57.364" v="364" actId="122"/>
          <ac:spMkLst>
            <pc:docMk/>
            <pc:sldMk cId="636014570" sldId="314"/>
            <ac:spMk id="12" creationId="{75EEFACB-7E30-44F9-8992-A191EC037EE0}"/>
          </ac:spMkLst>
        </pc:spChg>
        <pc:spChg chg="mod">
          <ac:chgData name="Josh Cooper" userId="daecdff2-2c86-45d5-9dc5-33d360948956" providerId="ADAL" clId="{1B001A69-154E-4485-B0F6-1523B8C7CD3D}" dt="2020-02-20T21:50:47.806" v="428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1B001A69-154E-4485-B0F6-1523B8C7CD3D}" dt="2020-02-20T21:46:40.227" v="400" actId="1036"/>
          <ac:graphicFrameMkLst>
            <pc:docMk/>
            <pc:sldMk cId="636014570" sldId="314"/>
            <ac:graphicFrameMk id="13" creationId="{B27C44DD-333F-410A-AB46-5CF3D0224EED}"/>
          </ac:graphicFrameMkLst>
        </pc:graphicFrameChg>
      </pc:sldChg>
      <pc:sldChg chg="modSp">
        <pc:chgData name="Josh Cooper" userId="daecdff2-2c86-45d5-9dc5-33d360948956" providerId="ADAL" clId="{1B001A69-154E-4485-B0F6-1523B8C7CD3D}" dt="2020-02-20T16:24:14.130" v="1" actId="12788"/>
        <pc:sldMkLst>
          <pc:docMk/>
          <pc:sldMk cId="1669721746" sldId="365"/>
        </pc:sldMkLst>
        <pc:spChg chg="mod">
          <ac:chgData name="Josh Cooper" userId="daecdff2-2c86-45d5-9dc5-33d360948956" providerId="ADAL" clId="{1B001A69-154E-4485-B0F6-1523B8C7CD3D}" dt="2020-02-20T16:24:14.130" v="1" actId="12788"/>
          <ac:spMkLst>
            <pc:docMk/>
            <pc:sldMk cId="1669721746" sldId="365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1B001A69-154E-4485-B0F6-1523B8C7CD3D}" dt="2020-02-20T21:32:21.411" v="130" actId="1038"/>
        <pc:sldMkLst>
          <pc:docMk/>
          <pc:sldMk cId="688946258" sldId="368"/>
        </pc:sldMkLst>
        <pc:spChg chg="mod">
          <ac:chgData name="Josh Cooper" userId="daecdff2-2c86-45d5-9dc5-33d360948956" providerId="ADAL" clId="{1B001A69-154E-4485-B0F6-1523B8C7CD3D}" dt="2020-02-20T21:31:38.511" v="33" actId="122"/>
          <ac:spMkLst>
            <pc:docMk/>
            <pc:sldMk cId="688946258" sldId="368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2:21.411" v="130" actId="1038"/>
          <ac:graphicFrameMkLst>
            <pc:docMk/>
            <pc:sldMk cId="688946258" sldId="368"/>
            <ac:graphicFrameMk id="10" creationId="{59C296E5-9D9B-4286-BB53-8001D56B28D2}"/>
          </ac:graphicFrameMkLst>
        </pc:graphicFrameChg>
      </pc:sldChg>
      <pc:sldChg chg="addSp delSp modSp mod">
        <pc:chgData name="Josh Cooper" userId="daecdff2-2c86-45d5-9dc5-33d360948956" providerId="ADAL" clId="{1B001A69-154E-4485-B0F6-1523B8C7CD3D}" dt="2020-02-20T21:33:28.975" v="181" actId="478"/>
        <pc:sldMkLst>
          <pc:docMk/>
          <pc:sldMk cId="4223805633" sldId="369"/>
        </pc:sldMkLst>
        <pc:spChg chg="add del mod">
          <ac:chgData name="Josh Cooper" userId="daecdff2-2c86-45d5-9dc5-33d360948956" providerId="ADAL" clId="{1B001A69-154E-4485-B0F6-1523B8C7CD3D}" dt="2020-02-20T21:33:28.975" v="181" actId="478"/>
          <ac:spMkLst>
            <pc:docMk/>
            <pc:sldMk cId="4223805633" sldId="369"/>
            <ac:spMk id="4" creationId="{63C0F047-CD8F-4982-88C1-EC58436BE5FB}"/>
          </ac:spMkLst>
        </pc:spChg>
        <pc:spChg chg="mod">
          <ac:chgData name="Josh Cooper" userId="daecdff2-2c86-45d5-9dc5-33d360948956" providerId="ADAL" clId="{1B001A69-154E-4485-B0F6-1523B8C7CD3D}" dt="2020-02-20T21:32:56.850" v="177" actId="122"/>
          <ac:spMkLst>
            <pc:docMk/>
            <pc:sldMk cId="4223805633" sldId="369"/>
            <ac:spMk id="11" creationId="{01640A1F-2153-4AB6-8F0C-9DE145C461C0}"/>
          </ac:spMkLst>
        </pc:spChg>
        <pc:spChg chg="mod">
          <ac:chgData name="Josh Cooper" userId="daecdff2-2c86-45d5-9dc5-33d360948956" providerId="ADAL" clId="{1B001A69-154E-4485-B0F6-1523B8C7CD3D}" dt="2020-02-20T21:32:31.541" v="131" actId="122"/>
          <ac:spMkLst>
            <pc:docMk/>
            <pc:sldMk cId="4223805633" sldId="369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2:42.018" v="176" actId="1037"/>
          <ac:graphicFrameMkLst>
            <pc:docMk/>
            <pc:sldMk cId="4223805633" sldId="369"/>
            <ac:graphicFrameMk id="9" creationId="{D264BBBD-DF2E-4871-B103-852E46F15DB9}"/>
          </ac:graphicFrameMkLst>
        </pc:graphicFrameChg>
        <pc:cxnChg chg="add del mod">
          <ac:chgData name="Josh Cooper" userId="daecdff2-2c86-45d5-9dc5-33d360948956" providerId="ADAL" clId="{1B001A69-154E-4485-B0F6-1523B8C7CD3D}" dt="2020-02-20T21:33:12.607" v="179" actId="478"/>
          <ac:cxnSpMkLst>
            <pc:docMk/>
            <pc:sldMk cId="4223805633" sldId="369"/>
            <ac:cxnSpMk id="3" creationId="{7C172D5B-EF06-41A6-81A0-4A7AD119021B}"/>
          </ac:cxnSpMkLst>
        </pc:cxnChg>
      </pc:sldChg>
      <pc:sldChg chg="addSp delSp modSp mod">
        <pc:chgData name="Josh Cooper" userId="daecdff2-2c86-45d5-9dc5-33d360948956" providerId="ADAL" clId="{1B001A69-154E-4485-B0F6-1523B8C7CD3D}" dt="2020-02-20T21:57:41.194" v="673"/>
        <pc:sldMkLst>
          <pc:docMk/>
          <pc:sldMk cId="2743621979" sldId="371"/>
        </pc:sldMkLst>
        <pc:spChg chg="add">
          <ac:chgData name="Josh Cooper" userId="daecdff2-2c86-45d5-9dc5-33d360948956" providerId="ADAL" clId="{1B001A69-154E-4485-B0F6-1523B8C7CD3D}" dt="2020-02-20T21:57:41.194" v="673"/>
          <ac:spMkLst>
            <pc:docMk/>
            <pc:sldMk cId="2743621979" sldId="371"/>
            <ac:spMk id="9" creationId="{16638D06-22E2-496D-8049-14223588C769}"/>
          </ac:spMkLst>
        </pc:spChg>
        <pc:spChg chg="del mod">
          <ac:chgData name="Josh Cooper" userId="daecdff2-2c86-45d5-9dc5-33d360948956" providerId="ADAL" clId="{1B001A69-154E-4485-B0F6-1523B8C7CD3D}" dt="2020-02-20T21:57:40.684" v="672" actId="478"/>
          <ac:spMkLst>
            <pc:docMk/>
            <pc:sldMk cId="2743621979" sldId="371"/>
            <ac:spMk id="68" creationId="{075496F7-75EC-43EF-92C7-CA5C1D369D4E}"/>
          </ac:spMkLst>
        </pc:spChg>
        <pc:graphicFrameChg chg="add">
          <ac:chgData name="Josh Cooper" userId="daecdff2-2c86-45d5-9dc5-33d360948956" providerId="ADAL" clId="{1B001A69-154E-4485-B0F6-1523B8C7CD3D}" dt="2020-02-20T21:57:41.194" v="673"/>
          <ac:graphicFrameMkLst>
            <pc:docMk/>
            <pc:sldMk cId="2743621979" sldId="371"/>
            <ac:graphicFrameMk id="10" creationId="{2EE4E016-06FB-490E-9AA7-62BAAD1EC263}"/>
          </ac:graphicFrameMkLst>
        </pc:graphicFrameChg>
        <pc:graphicFrameChg chg="del">
          <ac:chgData name="Josh Cooper" userId="daecdff2-2c86-45d5-9dc5-33d360948956" providerId="ADAL" clId="{1B001A69-154E-4485-B0F6-1523B8C7CD3D}" dt="2020-02-20T21:57:40.684" v="672" actId="478"/>
          <ac:graphicFrameMkLst>
            <pc:docMk/>
            <pc:sldMk cId="2743621979" sldId="371"/>
            <ac:graphicFrameMk id="71" creationId="{78480522-7EAC-4344-B173-FD6997AD0C49}"/>
          </ac:graphicFrameMkLst>
        </pc:graphicFrameChg>
        <pc:picChg chg="mod">
          <ac:chgData name="Josh Cooper" userId="daecdff2-2c86-45d5-9dc5-33d360948956" providerId="ADAL" clId="{1B001A69-154E-4485-B0F6-1523B8C7CD3D}" dt="2020-02-20T21:56:16.325" v="658" actId="1035"/>
          <ac:picMkLst>
            <pc:docMk/>
            <pc:sldMk cId="2743621979" sldId="371"/>
            <ac:picMk id="70" creationId="{66A18D56-F452-47D7-B34C-154BBB5A74A1}"/>
          </ac:picMkLst>
        </pc:picChg>
      </pc:sldChg>
      <pc:sldChg chg="addSp delSp modSp mod">
        <pc:chgData name="Josh Cooper" userId="daecdff2-2c86-45d5-9dc5-33d360948956" providerId="ADAL" clId="{1B001A69-154E-4485-B0F6-1523B8C7CD3D}" dt="2020-02-20T21:40:37.567" v="362" actId="478"/>
        <pc:sldMkLst>
          <pc:docMk/>
          <pc:sldMk cId="2850744525" sldId="375"/>
        </pc:sldMkLst>
        <pc:spChg chg="mod">
          <ac:chgData name="Josh Cooper" userId="daecdff2-2c86-45d5-9dc5-33d360948956" providerId="ADAL" clId="{1B001A69-154E-4485-B0F6-1523B8C7CD3D}" dt="2020-02-20T21:37:53.065" v="335" actId="20577"/>
          <ac:spMkLst>
            <pc:docMk/>
            <pc:sldMk cId="2850744525" sldId="37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7:34.015" v="324" actId="1038"/>
          <ac:graphicFrameMkLst>
            <pc:docMk/>
            <pc:sldMk cId="2850744525" sldId="375"/>
            <ac:graphicFrameMk id="21" creationId="{85CA2599-0249-4106-B9DA-E4A61E8E20FC}"/>
          </ac:graphicFrameMkLst>
        </pc:graphicFrameChg>
        <pc:picChg chg="add del mod">
          <ac:chgData name="Josh Cooper" userId="daecdff2-2c86-45d5-9dc5-33d360948956" providerId="ADAL" clId="{1B001A69-154E-4485-B0F6-1523B8C7CD3D}" dt="2020-02-20T21:39:03.378" v="339" actId="478"/>
          <ac:picMkLst>
            <pc:docMk/>
            <pc:sldMk cId="2850744525" sldId="375"/>
            <ac:picMk id="3" creationId="{CE0ACC6F-E600-4167-8E84-290235341473}"/>
          </ac:picMkLst>
        </pc:picChg>
        <pc:picChg chg="add del mod">
          <ac:chgData name="Josh Cooper" userId="daecdff2-2c86-45d5-9dc5-33d360948956" providerId="ADAL" clId="{1B001A69-154E-4485-B0F6-1523B8C7CD3D}" dt="2020-02-20T21:39:39.302" v="343" actId="478"/>
          <ac:picMkLst>
            <pc:docMk/>
            <pc:sldMk cId="2850744525" sldId="375"/>
            <ac:picMk id="5" creationId="{7A83BAE1-F1CB-454C-A403-FCCADB8B0AC9}"/>
          </ac:picMkLst>
        </pc:picChg>
        <pc:picChg chg="add mod modCrop">
          <ac:chgData name="Josh Cooper" userId="daecdff2-2c86-45d5-9dc5-33d360948956" providerId="ADAL" clId="{1B001A69-154E-4485-B0F6-1523B8C7CD3D}" dt="2020-02-20T21:40:21.043" v="360" actId="14100"/>
          <ac:picMkLst>
            <pc:docMk/>
            <pc:sldMk cId="2850744525" sldId="375"/>
            <ac:picMk id="9" creationId="{6F1C2602-3E0C-4A8A-8B68-DA2E71B2036A}"/>
          </ac:picMkLst>
        </pc:picChg>
        <pc:picChg chg="add del mod">
          <ac:chgData name="Josh Cooper" userId="daecdff2-2c86-45d5-9dc5-33d360948956" providerId="ADAL" clId="{1B001A69-154E-4485-B0F6-1523B8C7CD3D}" dt="2020-02-20T21:40:37.567" v="362" actId="478"/>
          <ac:picMkLst>
            <pc:docMk/>
            <pc:sldMk cId="2850744525" sldId="375"/>
            <ac:picMk id="13" creationId="{66A10C86-572A-4D03-8D72-82E9E2FABFA5}"/>
          </ac:picMkLst>
        </pc:picChg>
      </pc:sldChg>
      <pc:sldChg chg="modSp mod">
        <pc:chgData name="Josh Cooper" userId="daecdff2-2c86-45d5-9dc5-33d360948956" providerId="ADAL" clId="{1B001A69-154E-4485-B0F6-1523B8C7CD3D}" dt="2020-02-20T21:31:26.684" v="32" actId="1037"/>
        <pc:sldMkLst>
          <pc:docMk/>
          <pc:sldMk cId="4028378535" sldId="384"/>
        </pc:sldMkLst>
        <pc:spChg chg="mod">
          <ac:chgData name="Josh Cooper" userId="daecdff2-2c86-45d5-9dc5-33d360948956" providerId="ADAL" clId="{1B001A69-154E-4485-B0F6-1523B8C7CD3D}" dt="2020-02-20T21:31:19.749" v="18" actId="122"/>
          <ac:spMkLst>
            <pc:docMk/>
            <pc:sldMk cId="4028378535" sldId="384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1:26.684" v="32" actId="1037"/>
          <ac:graphicFrameMkLst>
            <pc:docMk/>
            <pc:sldMk cId="4028378535" sldId="384"/>
            <ac:graphicFrameMk id="14" creationId="{81A5F18A-9A64-4583-84C4-F084962C9C20}"/>
          </ac:graphicFrameMkLst>
        </pc:graphicFrameChg>
      </pc:sldChg>
      <pc:sldChg chg="modSp mod">
        <pc:chgData name="Josh Cooper" userId="daecdff2-2c86-45d5-9dc5-33d360948956" providerId="ADAL" clId="{1B001A69-154E-4485-B0F6-1523B8C7CD3D}" dt="2020-02-20T21:29:12.518" v="17" actId="1038"/>
        <pc:sldMkLst>
          <pc:docMk/>
          <pc:sldMk cId="2263429374" sldId="413"/>
        </pc:sldMkLst>
        <pc:spChg chg="mod">
          <ac:chgData name="Josh Cooper" userId="daecdff2-2c86-45d5-9dc5-33d360948956" providerId="ADAL" clId="{1B001A69-154E-4485-B0F6-1523B8C7CD3D}" dt="2020-02-20T21:29:07.564" v="2" actId="122"/>
          <ac:spMkLst>
            <pc:docMk/>
            <pc:sldMk cId="2263429374" sldId="413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29:12.518" v="17" actId="1038"/>
          <ac:graphicFrameMkLst>
            <pc:docMk/>
            <pc:sldMk cId="2263429374" sldId="413"/>
            <ac:graphicFrameMk id="14" creationId="{81A5F18A-9A64-4583-84C4-F084962C9C20}"/>
          </ac:graphicFrameMkLst>
        </pc:graphicFrameChg>
      </pc:sldChg>
      <pc:sldChg chg="modSp mod">
        <pc:chgData name="Josh Cooper" userId="daecdff2-2c86-45d5-9dc5-33d360948956" providerId="ADAL" clId="{1B001A69-154E-4485-B0F6-1523B8C7CD3D}" dt="2020-02-20T21:32:11.336" v="129" actId="1037"/>
        <pc:sldMkLst>
          <pc:docMk/>
          <pc:sldMk cId="445305073" sldId="414"/>
        </pc:sldMkLst>
        <pc:spChg chg="mod">
          <ac:chgData name="Josh Cooper" userId="daecdff2-2c86-45d5-9dc5-33d360948956" providerId="ADAL" clId="{1B001A69-154E-4485-B0F6-1523B8C7CD3D}" dt="2020-02-20T21:31:58.157" v="88" actId="122"/>
          <ac:spMkLst>
            <pc:docMk/>
            <pc:sldMk cId="445305073" sldId="414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2:11.336" v="129" actId="1037"/>
          <ac:graphicFrameMkLst>
            <pc:docMk/>
            <pc:sldMk cId="445305073" sldId="414"/>
            <ac:graphicFrameMk id="10" creationId="{59C296E5-9D9B-4286-BB53-8001D56B28D2}"/>
          </ac:graphicFrameMkLst>
        </pc:graphicFrameChg>
      </pc:sldChg>
      <pc:sldChg chg="modSp mod">
        <pc:chgData name="Josh Cooper" userId="daecdff2-2c86-45d5-9dc5-33d360948956" providerId="ADAL" clId="{1B001A69-154E-4485-B0F6-1523B8C7CD3D}" dt="2020-02-20T21:36:15.996" v="235" actId="122"/>
        <pc:sldMkLst>
          <pc:docMk/>
          <pc:sldMk cId="4161327918" sldId="415"/>
        </pc:sldMkLst>
        <pc:spChg chg="mod">
          <ac:chgData name="Josh Cooper" userId="daecdff2-2c86-45d5-9dc5-33d360948956" providerId="ADAL" clId="{1B001A69-154E-4485-B0F6-1523B8C7CD3D}" dt="2020-02-20T21:36:15.996" v="235" actId="122"/>
          <ac:spMkLst>
            <pc:docMk/>
            <pc:sldMk cId="4161327918" sldId="415"/>
            <ac:spMk id="11" creationId="{01640A1F-2153-4AB6-8F0C-9DE145C461C0}"/>
          </ac:spMkLst>
        </pc:spChg>
        <pc:spChg chg="mod">
          <ac:chgData name="Josh Cooper" userId="daecdff2-2c86-45d5-9dc5-33d360948956" providerId="ADAL" clId="{1B001A69-154E-4485-B0F6-1523B8C7CD3D}" dt="2020-02-20T21:35:59.312" v="185" actId="122"/>
          <ac:spMkLst>
            <pc:docMk/>
            <pc:sldMk cId="4161327918" sldId="41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6:06.390" v="234" actId="1037"/>
          <ac:graphicFrameMkLst>
            <pc:docMk/>
            <pc:sldMk cId="4161327918" sldId="415"/>
            <ac:graphicFrameMk id="9" creationId="{D264BBBD-DF2E-4871-B103-852E46F15DB9}"/>
          </ac:graphicFrameMkLst>
        </pc:graphicFrameChg>
        <pc:graphicFrameChg chg="modGraphic">
          <ac:chgData name="Josh Cooper" userId="daecdff2-2c86-45d5-9dc5-33d360948956" providerId="ADAL" clId="{1B001A69-154E-4485-B0F6-1523B8C7CD3D}" dt="2020-02-20T21:35:54.485" v="184" actId="20577"/>
          <ac:graphicFrameMkLst>
            <pc:docMk/>
            <pc:sldMk cId="4161327918" sldId="415"/>
            <ac:graphicFrameMk id="13" creationId="{2B38B9B3-1334-4B50-A9F2-3075EACB0DC9}"/>
          </ac:graphicFrameMkLst>
        </pc:graphicFrameChg>
      </pc:sldChg>
      <pc:sldChg chg="addSp modSp mod">
        <pc:chgData name="Josh Cooper" userId="daecdff2-2c86-45d5-9dc5-33d360948956" providerId="ADAL" clId="{1B001A69-154E-4485-B0F6-1523B8C7CD3D}" dt="2020-02-20T21:40:41.876" v="363"/>
        <pc:sldMkLst>
          <pc:docMk/>
          <pc:sldMk cId="2256086341" sldId="416"/>
        </pc:sldMkLst>
        <pc:spChg chg="mod">
          <ac:chgData name="Josh Cooper" userId="daecdff2-2c86-45d5-9dc5-33d360948956" providerId="ADAL" clId="{1B001A69-154E-4485-B0F6-1523B8C7CD3D}" dt="2020-02-20T21:36:49.086" v="236" actId="122"/>
          <ac:spMkLst>
            <pc:docMk/>
            <pc:sldMk cId="2256086341" sldId="416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37:07.669" v="274" actId="1037"/>
          <ac:graphicFrameMkLst>
            <pc:docMk/>
            <pc:sldMk cId="2256086341" sldId="416"/>
            <ac:graphicFrameMk id="16" creationId="{75BCBF42-C5B2-4141-95E9-D3ACB65FB4E1}"/>
          </ac:graphicFrameMkLst>
        </pc:graphicFrameChg>
        <pc:picChg chg="add">
          <ac:chgData name="Josh Cooper" userId="daecdff2-2c86-45d5-9dc5-33d360948956" providerId="ADAL" clId="{1B001A69-154E-4485-B0F6-1523B8C7CD3D}" dt="2020-02-20T21:40:41.876" v="363"/>
          <ac:picMkLst>
            <pc:docMk/>
            <pc:sldMk cId="2256086341" sldId="416"/>
            <ac:picMk id="9" creationId="{8F549EEF-37ED-4C1D-9BED-71FEECFDEA8E}"/>
          </ac:picMkLst>
        </pc:picChg>
      </pc:sldChg>
      <pc:sldChg chg="addSp delSp modSp mod">
        <pc:chgData name="Josh Cooper" userId="daecdff2-2c86-45d5-9dc5-33d360948956" providerId="ADAL" clId="{1B001A69-154E-4485-B0F6-1523B8C7CD3D}" dt="2020-02-20T21:53:18.297" v="524" actId="207"/>
        <pc:sldMkLst>
          <pc:docMk/>
          <pc:sldMk cId="1124115742" sldId="417"/>
        </pc:sldMkLst>
        <pc:spChg chg="del">
          <ac:chgData name="Josh Cooper" userId="daecdff2-2c86-45d5-9dc5-33d360948956" providerId="ADAL" clId="{1B001A69-154E-4485-B0F6-1523B8C7CD3D}" dt="2020-02-20T21:50:04.196" v="403" actId="478"/>
          <ac:spMkLst>
            <pc:docMk/>
            <pc:sldMk cId="1124115742" sldId="417"/>
            <ac:spMk id="9" creationId="{FC7CD568-5895-4A8E-A987-2716FC75B6BA}"/>
          </ac:spMkLst>
        </pc:spChg>
        <pc:spChg chg="add">
          <ac:chgData name="Josh Cooper" userId="daecdff2-2c86-45d5-9dc5-33d360948956" providerId="ADAL" clId="{1B001A69-154E-4485-B0F6-1523B8C7CD3D}" dt="2020-02-20T21:50:04.881" v="404"/>
          <ac:spMkLst>
            <pc:docMk/>
            <pc:sldMk cId="1124115742" sldId="417"/>
            <ac:spMk id="12" creationId="{8AB3A920-1525-407D-9DA7-6B3FA020654F}"/>
          </ac:spMkLst>
        </pc:spChg>
        <pc:spChg chg="mod">
          <ac:chgData name="Josh Cooper" userId="daecdff2-2c86-45d5-9dc5-33d360948956" providerId="ADAL" clId="{1B001A69-154E-4485-B0F6-1523B8C7CD3D}" dt="2020-02-20T21:50:21.649" v="406" actId="20577"/>
          <ac:spMkLst>
            <pc:docMk/>
            <pc:sldMk cId="1124115742" sldId="417"/>
            <ac:spMk id="19" creationId="{5252A847-DE45-4FA3-A1F8-EEBEB845FF8E}"/>
          </ac:spMkLst>
        </pc:spChg>
        <pc:graphicFrameChg chg="add mod modGraphic">
          <ac:chgData name="Josh Cooper" userId="daecdff2-2c86-45d5-9dc5-33d360948956" providerId="ADAL" clId="{1B001A69-154E-4485-B0F6-1523B8C7CD3D}" dt="2020-02-20T21:53:18.297" v="524" actId="207"/>
          <ac:graphicFrameMkLst>
            <pc:docMk/>
            <pc:sldMk cId="1124115742" sldId="417"/>
            <ac:graphicFrameMk id="2" creationId="{F22A102B-3574-4E7B-9E8B-B49961D0A7B6}"/>
          </ac:graphicFrameMkLst>
        </pc:graphicFrameChg>
        <pc:graphicFrameChg chg="mod modGraphic">
          <ac:chgData name="Josh Cooper" userId="daecdff2-2c86-45d5-9dc5-33d360948956" providerId="ADAL" clId="{1B001A69-154E-4485-B0F6-1523B8C7CD3D}" dt="2020-02-20T21:50:31.811" v="425" actId="403"/>
          <ac:graphicFrameMkLst>
            <pc:docMk/>
            <pc:sldMk cId="1124115742" sldId="417"/>
            <ac:graphicFrameMk id="10" creationId="{B471B4CB-F78A-4DF2-9686-325A83F69443}"/>
          </ac:graphicFrameMkLst>
        </pc:graphicFrameChg>
        <pc:graphicFrameChg chg="del">
          <ac:chgData name="Josh Cooper" userId="daecdff2-2c86-45d5-9dc5-33d360948956" providerId="ADAL" clId="{1B001A69-154E-4485-B0F6-1523B8C7CD3D}" dt="2020-02-20T21:50:04.196" v="403" actId="478"/>
          <ac:graphicFrameMkLst>
            <pc:docMk/>
            <pc:sldMk cId="1124115742" sldId="417"/>
            <ac:graphicFrameMk id="11" creationId="{A7C38AA3-834F-4561-8C91-B1882A06FBB4}"/>
          </ac:graphicFrameMkLst>
        </pc:graphicFrameChg>
        <pc:graphicFrameChg chg="add">
          <ac:chgData name="Josh Cooper" userId="daecdff2-2c86-45d5-9dc5-33d360948956" providerId="ADAL" clId="{1B001A69-154E-4485-B0F6-1523B8C7CD3D}" dt="2020-02-20T21:50:04.881" v="404"/>
          <ac:graphicFrameMkLst>
            <pc:docMk/>
            <pc:sldMk cId="1124115742" sldId="417"/>
            <ac:graphicFrameMk id="13" creationId="{9ADE8BCA-D58A-4349-9CCC-298BF1706278}"/>
          </ac:graphicFrameMkLst>
        </pc:graphicFrameChg>
      </pc:sldChg>
      <pc:sldChg chg="addSp delSp modSp mod">
        <pc:chgData name="Josh Cooper" userId="daecdff2-2c86-45d5-9dc5-33d360948956" providerId="ADAL" clId="{1B001A69-154E-4485-B0F6-1523B8C7CD3D}" dt="2020-02-20T21:50:40.363" v="427" actId="20577"/>
        <pc:sldMkLst>
          <pc:docMk/>
          <pc:sldMk cId="3250857941" sldId="418"/>
        </pc:sldMkLst>
        <pc:spChg chg="add">
          <ac:chgData name="Josh Cooper" userId="daecdff2-2c86-45d5-9dc5-33d360948956" providerId="ADAL" clId="{1B001A69-154E-4485-B0F6-1523B8C7CD3D}" dt="2020-02-20T21:47:45.243" v="402"/>
          <ac:spMkLst>
            <pc:docMk/>
            <pc:sldMk cId="3250857941" sldId="418"/>
            <ac:spMk id="9" creationId="{876E5DDA-CA20-467A-9D2D-A26BD551A8A9}"/>
          </ac:spMkLst>
        </pc:spChg>
        <pc:spChg chg="del">
          <ac:chgData name="Josh Cooper" userId="daecdff2-2c86-45d5-9dc5-33d360948956" providerId="ADAL" clId="{1B001A69-154E-4485-B0F6-1523B8C7CD3D}" dt="2020-02-20T21:47:44.546" v="401" actId="478"/>
          <ac:spMkLst>
            <pc:docMk/>
            <pc:sldMk cId="3250857941" sldId="418"/>
            <ac:spMk id="12" creationId="{75EEFACB-7E30-44F9-8992-A191EC037EE0}"/>
          </ac:spMkLst>
        </pc:spChg>
        <pc:spChg chg="mod">
          <ac:chgData name="Josh Cooper" userId="daecdff2-2c86-45d5-9dc5-33d360948956" providerId="ADAL" clId="{1B001A69-154E-4485-B0F6-1523B8C7CD3D}" dt="2020-02-20T21:50:40.363" v="427" actId="20577"/>
          <ac:spMkLst>
            <pc:docMk/>
            <pc:sldMk cId="3250857941" sldId="418"/>
            <ac:spMk id="19" creationId="{5252A847-DE45-4FA3-A1F8-EEBEB845FF8E}"/>
          </ac:spMkLst>
        </pc:spChg>
        <pc:graphicFrameChg chg="add">
          <ac:chgData name="Josh Cooper" userId="daecdff2-2c86-45d5-9dc5-33d360948956" providerId="ADAL" clId="{1B001A69-154E-4485-B0F6-1523B8C7CD3D}" dt="2020-02-20T21:47:45.243" v="402"/>
          <ac:graphicFrameMkLst>
            <pc:docMk/>
            <pc:sldMk cId="3250857941" sldId="418"/>
            <ac:graphicFrameMk id="10" creationId="{6F09D7B3-EE86-489F-A791-27C54D5F94A9}"/>
          </ac:graphicFrameMkLst>
        </pc:graphicFrameChg>
        <pc:graphicFrameChg chg="del">
          <ac:chgData name="Josh Cooper" userId="daecdff2-2c86-45d5-9dc5-33d360948956" providerId="ADAL" clId="{1B001A69-154E-4485-B0F6-1523B8C7CD3D}" dt="2020-02-20T21:47:44.546" v="401" actId="478"/>
          <ac:graphicFrameMkLst>
            <pc:docMk/>
            <pc:sldMk cId="3250857941" sldId="418"/>
            <ac:graphicFrameMk id="13" creationId="{B27C44DD-333F-410A-AB46-5CF3D0224EED}"/>
          </ac:graphicFrameMkLst>
        </pc:graphicFrameChg>
      </pc:sldChg>
      <pc:sldChg chg="addSp delSp modSp mod">
        <pc:chgData name="Josh Cooper" userId="daecdff2-2c86-45d5-9dc5-33d360948956" providerId="ADAL" clId="{1B001A69-154E-4485-B0F6-1523B8C7CD3D}" dt="2020-02-20T21:56:38.570" v="664" actId="14100"/>
        <pc:sldMkLst>
          <pc:docMk/>
          <pc:sldMk cId="3507486729" sldId="419"/>
        </pc:sldMkLst>
        <pc:spChg chg="mod">
          <ac:chgData name="Josh Cooper" userId="daecdff2-2c86-45d5-9dc5-33d360948956" providerId="ADAL" clId="{1B001A69-154E-4485-B0F6-1523B8C7CD3D}" dt="2020-02-20T21:56:38.570" v="664" actId="14100"/>
          <ac:spMkLst>
            <pc:docMk/>
            <pc:sldMk cId="3507486729" sldId="419"/>
            <ac:spMk id="68" creationId="{075496F7-75EC-43EF-92C7-CA5C1D369D4E}"/>
          </ac:spMkLst>
        </pc:spChg>
        <pc:picChg chg="add">
          <ac:chgData name="Josh Cooper" userId="daecdff2-2c86-45d5-9dc5-33d360948956" providerId="ADAL" clId="{1B001A69-154E-4485-B0F6-1523B8C7CD3D}" dt="2020-02-20T21:56:21.017" v="660"/>
          <ac:picMkLst>
            <pc:docMk/>
            <pc:sldMk cId="3507486729" sldId="419"/>
            <ac:picMk id="9" creationId="{63D58877-DF8E-48B0-BCFD-C413A5736CF6}"/>
          </ac:picMkLst>
        </pc:picChg>
        <pc:picChg chg="del">
          <ac:chgData name="Josh Cooper" userId="daecdff2-2c86-45d5-9dc5-33d360948956" providerId="ADAL" clId="{1B001A69-154E-4485-B0F6-1523B8C7CD3D}" dt="2020-02-20T21:56:20.692" v="659" actId="478"/>
          <ac:picMkLst>
            <pc:docMk/>
            <pc:sldMk cId="3507486729" sldId="419"/>
            <ac:picMk id="70" creationId="{66A18D56-F452-47D7-B34C-154BBB5A74A1}"/>
          </ac:picMkLst>
        </pc:picChg>
      </pc:sldChg>
      <pc:sldChg chg="addSp delSp modSp mod">
        <pc:chgData name="Josh Cooper" userId="daecdff2-2c86-45d5-9dc5-33d360948956" providerId="ADAL" clId="{1B001A69-154E-4485-B0F6-1523B8C7CD3D}" dt="2020-02-20T21:56:31.250" v="663" actId="14100"/>
        <pc:sldMkLst>
          <pc:docMk/>
          <pc:sldMk cId="3662715837" sldId="420"/>
        </pc:sldMkLst>
        <pc:spChg chg="mod">
          <ac:chgData name="Josh Cooper" userId="daecdff2-2c86-45d5-9dc5-33d360948956" providerId="ADAL" clId="{1B001A69-154E-4485-B0F6-1523B8C7CD3D}" dt="2020-02-20T21:56:31.250" v="663" actId="14100"/>
          <ac:spMkLst>
            <pc:docMk/>
            <pc:sldMk cId="3662715837" sldId="420"/>
            <ac:spMk id="68" creationId="{075496F7-75EC-43EF-92C7-CA5C1D369D4E}"/>
          </ac:spMkLst>
        </pc:spChg>
        <pc:picChg chg="add">
          <ac:chgData name="Josh Cooper" userId="daecdff2-2c86-45d5-9dc5-33d360948956" providerId="ADAL" clId="{1B001A69-154E-4485-B0F6-1523B8C7CD3D}" dt="2020-02-20T21:56:24.802" v="662"/>
          <ac:picMkLst>
            <pc:docMk/>
            <pc:sldMk cId="3662715837" sldId="420"/>
            <ac:picMk id="9" creationId="{5CEFD3FE-9B39-4A57-B774-C57B24607429}"/>
          </ac:picMkLst>
        </pc:picChg>
        <pc:picChg chg="del">
          <ac:chgData name="Josh Cooper" userId="daecdff2-2c86-45d5-9dc5-33d360948956" providerId="ADAL" clId="{1B001A69-154E-4485-B0F6-1523B8C7CD3D}" dt="2020-02-20T21:56:24.324" v="661" actId="478"/>
          <ac:picMkLst>
            <pc:docMk/>
            <pc:sldMk cId="3662715837" sldId="420"/>
            <ac:picMk id="70" creationId="{66A18D56-F452-47D7-B34C-154BBB5A74A1}"/>
          </ac:picMkLst>
        </pc:picChg>
      </pc:sldChg>
      <pc:sldChg chg="addSp modSp mod">
        <pc:chgData name="Josh Cooper" userId="daecdff2-2c86-45d5-9dc5-33d360948956" providerId="ADAL" clId="{1B001A69-154E-4485-B0F6-1523B8C7CD3D}" dt="2020-02-20T21:55:11.731" v="593" actId="1035"/>
        <pc:sldMkLst>
          <pc:docMk/>
          <pc:sldMk cId="3414796755" sldId="422"/>
        </pc:sldMkLst>
        <pc:spChg chg="mod">
          <ac:chgData name="Josh Cooper" userId="daecdff2-2c86-45d5-9dc5-33d360948956" providerId="ADAL" clId="{1B001A69-154E-4485-B0F6-1523B8C7CD3D}" dt="2020-02-20T21:55:03.647" v="575" actId="20577"/>
          <ac:spMkLst>
            <pc:docMk/>
            <pc:sldMk cId="3414796755" sldId="422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1B001A69-154E-4485-B0F6-1523B8C7CD3D}" dt="2020-02-20T21:55:11.731" v="593" actId="1035"/>
          <ac:graphicFrameMkLst>
            <pc:docMk/>
            <pc:sldMk cId="3414796755" sldId="422"/>
            <ac:graphicFrameMk id="9" creationId="{081175F4-0C4A-4E30-AED4-A0501C5E2378}"/>
          </ac:graphicFrameMkLst>
        </pc:graphicFrameChg>
        <pc:graphicFrameChg chg="mod">
          <ac:chgData name="Josh Cooper" userId="daecdff2-2c86-45d5-9dc5-33d360948956" providerId="ADAL" clId="{1B001A69-154E-4485-B0F6-1523B8C7CD3D}" dt="2020-02-20T21:55:11.731" v="593" actId="1035"/>
          <ac:graphicFrameMkLst>
            <pc:docMk/>
            <pc:sldMk cId="3414796755" sldId="422"/>
            <ac:graphicFrameMk id="10" creationId="{60D792DB-BE48-499E-8266-FF26BE8BDC53}"/>
          </ac:graphicFrameMkLst>
        </pc:graphicFrameChg>
        <pc:picChg chg="mod">
          <ac:chgData name="Josh Cooper" userId="daecdff2-2c86-45d5-9dc5-33d360948956" providerId="ADAL" clId="{1B001A69-154E-4485-B0F6-1523B8C7CD3D}" dt="2020-02-20T21:54:47.464" v="573" actId="555"/>
          <ac:picMkLst>
            <pc:docMk/>
            <pc:sldMk cId="3414796755" sldId="422"/>
            <ac:picMk id="11" creationId="{53172CC8-6017-49C3-A300-B155DAC2F48E}"/>
          </ac:picMkLst>
        </pc:picChg>
        <pc:picChg chg="add mod">
          <ac:chgData name="Josh Cooper" userId="daecdff2-2c86-45d5-9dc5-33d360948956" providerId="ADAL" clId="{1B001A69-154E-4485-B0F6-1523B8C7CD3D}" dt="2020-02-20T21:54:47.464" v="573" actId="555"/>
          <ac:picMkLst>
            <pc:docMk/>
            <pc:sldMk cId="3414796755" sldId="422"/>
            <ac:picMk id="12" creationId="{9D483F89-A30D-4B1A-B697-3772F948B44B}"/>
          </ac:picMkLst>
        </pc:picChg>
      </pc:sldChg>
      <pc:sldChg chg="del">
        <pc:chgData name="Josh Cooper" userId="daecdff2-2c86-45d5-9dc5-33d360948956" providerId="ADAL" clId="{1B001A69-154E-4485-B0F6-1523B8C7CD3D}" dt="2020-02-20T21:56:02.941" v="620" actId="47"/>
        <pc:sldMkLst>
          <pc:docMk/>
          <pc:sldMk cId="3814747280" sldId="423"/>
        </pc:sldMkLst>
      </pc:sldChg>
      <pc:sldChg chg="modSp add mod">
        <pc:chgData name="Josh Cooper" userId="daecdff2-2c86-45d5-9dc5-33d360948956" providerId="ADAL" clId="{1B001A69-154E-4485-B0F6-1523B8C7CD3D}" dt="2020-02-20T21:55:58.017" v="619" actId="20577"/>
        <pc:sldMkLst>
          <pc:docMk/>
          <pc:sldMk cId="1901172830" sldId="424"/>
        </pc:sldMkLst>
        <pc:spChg chg="mod">
          <ac:chgData name="Josh Cooper" userId="daecdff2-2c86-45d5-9dc5-33d360948956" providerId="ADAL" clId="{1B001A69-154E-4485-B0F6-1523B8C7CD3D}" dt="2020-02-20T21:55:58.017" v="619" actId="20577"/>
          <ac:spMkLst>
            <pc:docMk/>
            <pc:sldMk cId="1901172830" sldId="424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</pc:docChgLst>
  <pc:docChgLst>
    <pc:chgData name="Rachael Green" userId="89c6f63e-7657-4ad0-8dd4-6f0c32cf62df" providerId="ADAL" clId="{C036DE54-B88E-4514-AFBC-547CEB398886}"/>
    <pc:docChg chg="undo custSel addSld delSld modSld">
      <pc:chgData name="Rachael Green" userId="89c6f63e-7657-4ad0-8dd4-6f0c32cf62df" providerId="ADAL" clId="{C036DE54-B88E-4514-AFBC-547CEB398886}" dt="2020-02-10T18:09:58.690" v="429" actId="478"/>
      <pc:docMkLst>
        <pc:docMk/>
      </pc:docMkLst>
      <pc:sldChg chg="addSp delSp modSp mod">
        <pc:chgData name="Rachael Green" userId="89c6f63e-7657-4ad0-8dd4-6f0c32cf62df" providerId="ADAL" clId="{C036DE54-B88E-4514-AFBC-547CEB398886}" dt="2020-02-10T12:29:53.742" v="121" actId="20577"/>
        <pc:sldMkLst>
          <pc:docMk/>
          <pc:sldMk cId="1669721746" sldId="365"/>
        </pc:sldMkLst>
        <pc:spChg chg="mod">
          <ac:chgData name="Rachael Green" userId="89c6f63e-7657-4ad0-8dd4-6f0c32cf62df" providerId="ADAL" clId="{C036DE54-B88E-4514-AFBC-547CEB398886}" dt="2020-02-10T12:27:41.414" v="77" actId="20577"/>
          <ac:spMkLst>
            <pc:docMk/>
            <pc:sldMk cId="1669721746" sldId="365"/>
            <ac:spMk id="19" creationId="{5252A847-DE45-4FA3-A1F8-EEBEB845FF8E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2" creationId="{81394503-5D34-4875-97C9-BAD6D507D103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3" creationId="{355A1FB1-071D-44D0-A295-6A54ACD1CD9E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5" creationId="{52AD1A6D-50FB-4B44-9DCC-3C6118C9DF92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6" creationId="{ADB6AA34-E5D1-4A27-A1F9-A84ABEDEDF7A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8" creationId="{D35F3E72-3626-4CED-BB11-5DB0F5213D96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39" creationId="{72873F14-F026-4E1A-A539-23BD789025AF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1" creationId="{B76F9D00-32CC-4289-BA23-8B9516F59866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2" creationId="{47C8756D-1047-4B04-938E-05A5DDB27782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4" creationId="{6EBFDC93-EB0B-458A-8B9B-391D4027681E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5" creationId="{DD60079B-22DE-447D-84AF-71CED04DF485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7" creationId="{5C710AB0-0BF8-48C1-BC3A-87C8EB7E60C5}"/>
          </ac:spMkLst>
        </pc:spChg>
        <pc:spChg chg="del">
          <ac:chgData name="Rachael Green" userId="89c6f63e-7657-4ad0-8dd4-6f0c32cf62df" providerId="ADAL" clId="{C036DE54-B88E-4514-AFBC-547CEB398886}" dt="2020-02-10T12:22:45.053" v="3" actId="478"/>
          <ac:spMkLst>
            <pc:docMk/>
            <pc:sldMk cId="1669721746" sldId="365"/>
            <ac:spMk id="48" creationId="{3F69507C-3997-403A-84B3-C7A8B54B5242}"/>
          </ac:spMkLst>
        </pc:spChg>
        <pc:grpChg chg="del">
          <ac:chgData name="Rachael Green" userId="89c6f63e-7657-4ad0-8dd4-6f0c32cf62df" providerId="ADAL" clId="{C036DE54-B88E-4514-AFBC-547CEB398886}" dt="2020-02-10T12:22:45.053" v="3" actId="478"/>
          <ac:grpSpMkLst>
            <pc:docMk/>
            <pc:sldMk cId="1669721746" sldId="365"/>
            <ac:grpSpMk id="2" creationId="{CEB3063A-2560-4088-ADEB-84E34DB2CA65}"/>
          </ac:grpSpMkLst>
        </pc:grpChg>
        <pc:grpChg chg="add del mod">
          <ac:chgData name="Rachael Green" userId="89c6f63e-7657-4ad0-8dd4-6f0c32cf62df" providerId="ADAL" clId="{C036DE54-B88E-4514-AFBC-547CEB398886}" dt="2020-02-10T12:26:52.040" v="36" actId="165"/>
          <ac:grpSpMkLst>
            <pc:docMk/>
            <pc:sldMk cId="1669721746" sldId="365"/>
            <ac:grpSpMk id="4" creationId="{78C707A2-292C-4DAE-B08E-2246D62DEDA8}"/>
          </ac:grpSpMkLst>
        </pc:grpChg>
        <pc:grpChg chg="add mod">
          <ac:chgData name="Rachael Green" userId="89c6f63e-7657-4ad0-8dd4-6f0c32cf62df" providerId="ADAL" clId="{C036DE54-B88E-4514-AFBC-547CEB398886}" dt="2020-02-10T12:27:16.250" v="49" actId="12788"/>
          <ac:grpSpMkLst>
            <pc:docMk/>
            <pc:sldMk cId="1669721746" sldId="365"/>
            <ac:grpSpMk id="5" creationId="{E4F9E59D-6D24-4C90-9A9A-FF9D13D3CAA8}"/>
          </ac:grpSpMkLst>
        </pc:grpChg>
        <pc:grpChg chg="del">
          <ac:chgData name="Rachael Green" userId="89c6f63e-7657-4ad0-8dd4-6f0c32cf62df" providerId="ADAL" clId="{C036DE54-B88E-4514-AFBC-547CEB398886}" dt="2020-02-10T12:22:45.053" v="3" actId="478"/>
          <ac:grpSpMkLst>
            <pc:docMk/>
            <pc:sldMk cId="1669721746" sldId="365"/>
            <ac:grpSpMk id="29" creationId="{2543779A-9F49-4CC3-B4AB-6C6A15A31AA8}"/>
          </ac:grpSpMkLst>
        </pc:grpChg>
        <pc:grpChg chg="add mod">
          <ac:chgData name="Rachael Green" userId="89c6f63e-7657-4ad0-8dd4-6f0c32cf62df" providerId="ADAL" clId="{C036DE54-B88E-4514-AFBC-547CEB398886}" dt="2020-02-10T12:27:20.473" v="51" actId="12788"/>
          <ac:grpSpMkLst>
            <pc:docMk/>
            <pc:sldMk cId="1669721746" sldId="365"/>
            <ac:grpSpMk id="66" creationId="{77A7FB87-049B-4AF0-9C07-E6983021037B}"/>
          </ac:grpSpMkLst>
        </pc:grpChg>
        <pc:graphicFrameChg chg="del mod">
          <ac:chgData name="Rachael Green" userId="89c6f63e-7657-4ad0-8dd4-6f0c32cf62df" providerId="ADAL" clId="{C036DE54-B88E-4514-AFBC-547CEB398886}" dt="2020-02-10T12:29:25.299" v="112" actId="478"/>
          <ac:graphicFrameMkLst>
            <pc:docMk/>
            <pc:sldMk cId="1669721746" sldId="365"/>
            <ac:graphicFrameMk id="6" creationId="{F194B341-47C0-47E1-A789-0008B3ADEB50}"/>
          </ac:graphicFrameMkLst>
        </pc:graphicFrameChg>
        <pc:graphicFrameChg chg="del mod">
          <ac:chgData name="Rachael Green" userId="89c6f63e-7657-4ad0-8dd4-6f0c32cf62df" providerId="ADAL" clId="{C036DE54-B88E-4514-AFBC-547CEB398886}" dt="2020-02-10T12:29:25.299" v="112" actId="478"/>
          <ac:graphicFrameMkLst>
            <pc:docMk/>
            <pc:sldMk cId="1669721746" sldId="365"/>
            <ac:graphicFrameMk id="9" creationId="{3575F5DD-54DF-436D-BC32-AB64665847B7}"/>
          </ac:graphicFrameMkLst>
        </pc:graphicFrameChg>
        <pc:graphicFrameChg chg="del mod">
          <ac:chgData name="Rachael Green" userId="89c6f63e-7657-4ad0-8dd4-6f0c32cf62df" providerId="ADAL" clId="{C036DE54-B88E-4514-AFBC-547CEB398886}" dt="2020-02-10T12:29:25.299" v="112" actId="478"/>
          <ac:graphicFrameMkLst>
            <pc:docMk/>
            <pc:sldMk cId="1669721746" sldId="365"/>
            <ac:graphicFrameMk id="10" creationId="{D1B7BC53-E890-475D-B3FC-32905EE33894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29:30.972" v="114" actId="1076"/>
          <ac:graphicFrameMkLst>
            <pc:docMk/>
            <pc:sldMk cId="1669721746" sldId="365"/>
            <ac:graphicFrameMk id="11" creationId="{7B7E6B4E-DA73-4E68-8421-20AE5C0941E4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29:53.742" v="121" actId="20577"/>
          <ac:graphicFrameMkLst>
            <pc:docMk/>
            <pc:sldMk cId="1669721746" sldId="365"/>
            <ac:graphicFrameMk id="79" creationId="{F7AF7508-194B-4F62-9289-81D924D35ED8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29:50.488" v="120" actId="20577"/>
          <ac:graphicFrameMkLst>
            <pc:docMk/>
            <pc:sldMk cId="1669721746" sldId="365"/>
            <ac:graphicFrameMk id="80" creationId="{2ED9DB7F-6B68-4ADE-A769-F9BEF930C351}"/>
          </ac:graphicFrameMkLst>
        </pc:graphicFrameChg>
        <pc:picChg chg="add mod topLvl modCrop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3" creationId="{0EBBAE6F-D940-4A55-BDB5-F6054B942430}"/>
          </ac:picMkLst>
        </pc:picChg>
        <pc:picChg chg="mod">
          <ac:chgData name="Rachael Green" userId="89c6f63e-7657-4ad0-8dd4-6f0c32cf62df" providerId="ADAL" clId="{C036DE54-B88E-4514-AFBC-547CEB398886}" dt="2020-02-10T12:27:11.314" v="47" actId="1076"/>
          <ac:picMkLst>
            <pc:docMk/>
            <pc:sldMk cId="1669721746" sldId="365"/>
            <ac:picMk id="8" creationId="{D9426B6B-94AA-4D9B-BC63-8F0BC9ED5115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55" creationId="{5D0A24E7-9968-4E46-8954-7989D27B843D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56" creationId="{B9E1CF62-316D-43EC-8B87-D6CF3F14F384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57" creationId="{C32D78C3-20C8-436E-8151-72D643E63C83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58" creationId="{E96BFEC4-0F7B-4D52-9261-63C6A83A5F81}"/>
          </ac:picMkLst>
        </pc:picChg>
        <pc:picChg chg="add del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59" creationId="{FB87F553-3E87-496C-9A82-9F2F282FD745}"/>
          </ac:picMkLst>
        </pc:picChg>
        <pc:picChg chg="add del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0" creationId="{B2C4EBE6-54D7-49C9-BA46-86CC00D13118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1" creationId="{1D31367E-313C-4B47-BD2B-11108D0995E1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2" creationId="{2B3DF8B6-A49F-4AB3-B642-71320CD57C5F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3" creationId="{D24960EE-8C28-4E4B-BE28-ED901E93F9F6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4" creationId="{465C4F03-0890-4017-8F37-003BFC942D6C}"/>
          </ac:picMkLst>
        </pc:picChg>
        <pc:picChg chg="add mod topLvl">
          <ac:chgData name="Rachael Green" userId="89c6f63e-7657-4ad0-8dd4-6f0c32cf62df" providerId="ADAL" clId="{C036DE54-B88E-4514-AFBC-547CEB398886}" dt="2020-02-10T12:27:13.386" v="48" actId="164"/>
          <ac:picMkLst>
            <pc:docMk/>
            <pc:sldMk cId="1669721746" sldId="365"/>
            <ac:picMk id="65" creationId="{000CADC8-E074-431C-8F4E-3683C25F6222}"/>
          </ac:picMkLst>
        </pc:picChg>
      </pc:sldChg>
      <pc:sldChg chg="modSp mod">
        <pc:chgData name="Rachael Green" userId="89c6f63e-7657-4ad0-8dd4-6f0c32cf62df" providerId="ADAL" clId="{C036DE54-B88E-4514-AFBC-547CEB398886}" dt="2020-02-10T12:22:29.059" v="2" actId="255"/>
        <pc:sldMkLst>
          <pc:docMk/>
          <pc:sldMk cId="332354265" sldId="366"/>
        </pc:sldMkLst>
        <pc:spChg chg="mod">
          <ac:chgData name="Rachael Green" userId="89c6f63e-7657-4ad0-8dd4-6f0c32cf62df" providerId="ADAL" clId="{C036DE54-B88E-4514-AFBC-547CEB398886}" dt="2020-02-10T12:22:29.059" v="2" actId="2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C036DE54-B88E-4514-AFBC-547CEB398886}" dt="2020-02-10T13:02:45.540" v="412" actId="478"/>
        <pc:sldMkLst>
          <pc:docMk/>
          <pc:sldMk cId="688946258" sldId="368"/>
        </pc:sldMkLst>
        <pc:spChg chg="add del mod">
          <ac:chgData name="Rachael Green" userId="89c6f63e-7657-4ad0-8dd4-6f0c32cf62df" providerId="ADAL" clId="{C036DE54-B88E-4514-AFBC-547CEB398886}" dt="2020-02-10T13:00:11.112" v="367" actId="478"/>
          <ac:spMkLst>
            <pc:docMk/>
            <pc:sldMk cId="688946258" sldId="368"/>
            <ac:spMk id="11" creationId="{3DAB4D54-C3CE-43FD-9486-97C6D265C783}"/>
          </ac:spMkLst>
        </pc:spChg>
        <pc:spChg chg="add del">
          <ac:chgData name="Rachael Green" userId="89c6f63e-7657-4ad0-8dd4-6f0c32cf62df" providerId="ADAL" clId="{C036DE54-B88E-4514-AFBC-547CEB398886}" dt="2020-02-10T13:01:09.779" v="382"/>
          <ac:spMkLst>
            <pc:docMk/>
            <pc:sldMk cId="688946258" sldId="368"/>
            <ac:spMk id="13" creationId="{45DEB562-413B-4635-98F1-7DE207063864}"/>
          </ac:spMkLst>
        </pc:spChg>
        <pc:spChg chg="add mod">
          <ac:chgData name="Rachael Green" userId="89c6f63e-7657-4ad0-8dd4-6f0c32cf62df" providerId="ADAL" clId="{C036DE54-B88E-4514-AFBC-547CEB398886}" dt="2020-02-10T13:01:39.341" v="392" actId="164"/>
          <ac:spMkLst>
            <pc:docMk/>
            <pc:sldMk cId="688946258" sldId="368"/>
            <ac:spMk id="14" creationId="{673673CB-7905-43CB-A6B0-AE5C334CE5A5}"/>
          </ac:spMkLst>
        </pc:spChg>
        <pc:spChg chg="add mod">
          <ac:chgData name="Rachael Green" userId="89c6f63e-7657-4ad0-8dd4-6f0c32cf62df" providerId="ADAL" clId="{C036DE54-B88E-4514-AFBC-547CEB398886}" dt="2020-02-10T13:01:39.341" v="392" actId="164"/>
          <ac:spMkLst>
            <pc:docMk/>
            <pc:sldMk cId="688946258" sldId="368"/>
            <ac:spMk id="15" creationId="{CEED7B6D-E7E5-41EB-8583-F4FEB9F67963}"/>
          </ac:spMkLst>
        </pc:spChg>
        <pc:spChg chg="mod">
          <ac:chgData name="Rachael Green" userId="89c6f63e-7657-4ad0-8dd4-6f0c32cf62df" providerId="ADAL" clId="{C036DE54-B88E-4514-AFBC-547CEB398886}" dt="2020-02-10T13:00:58.994" v="380" actId="20577"/>
          <ac:spMkLst>
            <pc:docMk/>
            <pc:sldMk cId="688946258" sldId="368"/>
            <ac:spMk id="19" creationId="{5252A847-DE45-4FA3-A1F8-EEBEB845FF8E}"/>
          </ac:spMkLst>
        </pc:spChg>
        <pc:spChg chg="add del">
          <ac:chgData name="Rachael Green" userId="89c6f63e-7657-4ad0-8dd4-6f0c32cf62df" providerId="ADAL" clId="{C036DE54-B88E-4514-AFBC-547CEB398886}" dt="2020-02-10T13:02:00.258" v="403" actId="478"/>
          <ac:spMkLst>
            <pc:docMk/>
            <pc:sldMk cId="688946258" sldId="368"/>
            <ac:spMk id="21" creationId="{240E1BC8-460C-48D9-AEDD-241F58E116EE}"/>
          </ac:spMkLst>
        </pc:spChg>
        <pc:spChg chg="add mod">
          <ac:chgData name="Rachael Green" userId="89c6f63e-7657-4ad0-8dd4-6f0c32cf62df" providerId="ADAL" clId="{C036DE54-B88E-4514-AFBC-547CEB398886}" dt="2020-02-10T13:02:33.710" v="409" actId="164"/>
          <ac:spMkLst>
            <pc:docMk/>
            <pc:sldMk cId="688946258" sldId="368"/>
            <ac:spMk id="22" creationId="{92D537BD-31BB-4033-9B86-16946BEBF755}"/>
          </ac:spMkLst>
        </pc:spChg>
        <pc:grpChg chg="add mod">
          <ac:chgData name="Rachael Green" userId="89c6f63e-7657-4ad0-8dd4-6f0c32cf62df" providerId="ADAL" clId="{C036DE54-B88E-4514-AFBC-547CEB398886}" dt="2020-02-10T13:02:33.710" v="409" actId="164"/>
          <ac:grpSpMkLst>
            <pc:docMk/>
            <pc:sldMk cId="688946258" sldId="368"/>
            <ac:grpSpMk id="2" creationId="{0582C1A3-D95C-4FFC-B3C4-248325A9B4C9}"/>
          </ac:grpSpMkLst>
        </pc:grpChg>
        <pc:grpChg chg="add del mod">
          <ac:chgData name="Rachael Green" userId="89c6f63e-7657-4ad0-8dd4-6f0c32cf62df" providerId="ADAL" clId="{C036DE54-B88E-4514-AFBC-547CEB398886}" dt="2020-02-10T13:02:45.540" v="412" actId="478"/>
          <ac:grpSpMkLst>
            <pc:docMk/>
            <pc:sldMk cId="688946258" sldId="368"/>
            <ac:grpSpMk id="3" creationId="{696E3944-D319-40A7-A437-6538FB589FA5}"/>
          </ac:grpSpMkLst>
        </pc:grpChg>
        <pc:grpChg chg="add mod">
          <ac:chgData name="Rachael Green" userId="89c6f63e-7657-4ad0-8dd4-6f0c32cf62df" providerId="ADAL" clId="{C036DE54-B88E-4514-AFBC-547CEB398886}" dt="2020-02-10T13:02:33.710" v="409" actId="164"/>
          <ac:grpSpMkLst>
            <pc:docMk/>
            <pc:sldMk cId="688946258" sldId="368"/>
            <ac:grpSpMk id="16" creationId="{BFC1C30D-8EA9-4B67-A8E8-36E010E5E6EC}"/>
          </ac:grpSpMkLst>
        </pc:grpChg>
        <pc:graphicFrameChg chg="del">
          <ac:chgData name="Rachael Green" userId="89c6f63e-7657-4ad0-8dd4-6f0c32cf62df" providerId="ADAL" clId="{C036DE54-B88E-4514-AFBC-547CEB398886}" dt="2020-02-10T12:54:21.824" v="329" actId="478"/>
          <ac:graphicFrameMkLst>
            <pc:docMk/>
            <pc:sldMk cId="688946258" sldId="368"/>
            <ac:graphicFrameMk id="6" creationId="{4F1E19CF-D218-4D7D-ADB0-85182864D1C4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57:29.235" v="344"/>
          <ac:graphicFrameMkLst>
            <pc:docMk/>
            <pc:sldMk cId="688946258" sldId="368"/>
            <ac:graphicFrameMk id="9" creationId="{38FC810E-5E81-49AB-BD99-97E0AAAB5432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56:50.733" v="341" actId="20577"/>
          <ac:graphicFrameMkLst>
            <pc:docMk/>
            <pc:sldMk cId="688946258" sldId="368"/>
            <ac:graphicFrameMk id="10" creationId="{59C296E5-9D9B-4286-BB53-8001D56B28D2}"/>
          </ac:graphicFrameMkLst>
        </pc:graphicFrameChg>
        <pc:graphicFrameChg chg="del mod">
          <ac:chgData name="Rachael Green" userId="89c6f63e-7657-4ad0-8dd4-6f0c32cf62df" providerId="ADAL" clId="{C036DE54-B88E-4514-AFBC-547CEB398886}" dt="2020-02-10T12:56:25.341" v="337" actId="478"/>
          <ac:graphicFrameMkLst>
            <pc:docMk/>
            <pc:sldMk cId="688946258" sldId="368"/>
            <ac:graphicFrameMk id="12" creationId="{98997F2E-8A16-4D8C-8923-0FC4142F6763}"/>
          </ac:graphicFrameMkLst>
        </pc:graphicFrameChg>
      </pc:sldChg>
      <pc:sldChg chg="delSp mod">
        <pc:chgData name="Rachael Green" userId="89c6f63e-7657-4ad0-8dd4-6f0c32cf62df" providerId="ADAL" clId="{C036DE54-B88E-4514-AFBC-547CEB398886}" dt="2020-02-10T18:09:58.690" v="429" actId="478"/>
        <pc:sldMkLst>
          <pc:docMk/>
          <pc:sldMk cId="4223805633" sldId="369"/>
        </pc:sldMkLst>
        <pc:grpChg chg="del">
          <ac:chgData name="Rachael Green" userId="89c6f63e-7657-4ad0-8dd4-6f0c32cf62df" providerId="ADAL" clId="{C036DE54-B88E-4514-AFBC-547CEB398886}" dt="2020-02-10T18:09:58.690" v="429" actId="478"/>
          <ac:grpSpMkLst>
            <pc:docMk/>
            <pc:sldMk cId="4223805633" sldId="369"/>
            <ac:grpSpMk id="2" creationId="{6228749F-BA0E-438F-A1A4-B325C7A63CA3}"/>
          </ac:grpSpMkLst>
        </pc:grpChg>
        <pc:grpChg chg="del">
          <ac:chgData name="Rachael Green" userId="89c6f63e-7657-4ad0-8dd4-6f0c32cf62df" providerId="ADAL" clId="{C036DE54-B88E-4514-AFBC-547CEB398886}" dt="2020-02-10T18:09:58.690" v="429" actId="478"/>
          <ac:grpSpMkLst>
            <pc:docMk/>
            <pc:sldMk cId="4223805633" sldId="369"/>
            <ac:grpSpMk id="37" creationId="{8DEB7764-9F48-4F1D-A90B-5A38F82F21AC}"/>
          </ac:grpSpMkLst>
        </pc:grpChg>
        <pc:grpChg chg="del">
          <ac:chgData name="Rachael Green" userId="89c6f63e-7657-4ad0-8dd4-6f0c32cf62df" providerId="ADAL" clId="{C036DE54-B88E-4514-AFBC-547CEB398886}" dt="2020-02-10T18:09:58.690" v="429" actId="478"/>
          <ac:grpSpMkLst>
            <pc:docMk/>
            <pc:sldMk cId="4223805633" sldId="369"/>
            <ac:grpSpMk id="42" creationId="{58C928E6-E2B0-40D1-A8C7-232467980E3E}"/>
          </ac:grpSpMkLst>
        </pc:grpChg>
        <pc:grpChg chg="del">
          <ac:chgData name="Rachael Green" userId="89c6f63e-7657-4ad0-8dd4-6f0c32cf62df" providerId="ADAL" clId="{C036DE54-B88E-4514-AFBC-547CEB398886}" dt="2020-02-10T18:09:58.690" v="429" actId="478"/>
          <ac:grpSpMkLst>
            <pc:docMk/>
            <pc:sldMk cId="4223805633" sldId="369"/>
            <ac:grpSpMk id="47" creationId="{A2C530C3-BA6F-466A-BD7A-37FDCB89CB39}"/>
          </ac:grpSpMkLst>
        </pc:grpChg>
        <pc:graphicFrameChg chg="del">
          <ac:chgData name="Rachael Green" userId="89c6f63e-7657-4ad0-8dd4-6f0c32cf62df" providerId="ADAL" clId="{C036DE54-B88E-4514-AFBC-547CEB398886}" dt="2020-02-10T18:09:58.690" v="429" actId="478"/>
          <ac:graphicFrameMkLst>
            <pc:docMk/>
            <pc:sldMk cId="4223805633" sldId="369"/>
            <ac:graphicFrameMk id="9" creationId="{34503800-C1BA-4CFB-8737-D99F1EC9210D}"/>
          </ac:graphicFrameMkLst>
        </pc:graphicFrameChg>
      </pc:sldChg>
      <pc:sldChg chg="del">
        <pc:chgData name="Rachael Green" userId="89c6f63e-7657-4ad0-8dd4-6f0c32cf62df" providerId="ADAL" clId="{C036DE54-B88E-4514-AFBC-547CEB398886}" dt="2020-02-10T13:02:41.292" v="411" actId="47"/>
        <pc:sldMkLst>
          <pc:docMk/>
          <pc:sldMk cId="3128510996" sldId="373"/>
        </pc:sldMkLst>
      </pc:sldChg>
      <pc:sldChg chg="del">
        <pc:chgData name="Rachael Green" userId="89c6f63e-7657-4ad0-8dd4-6f0c32cf62df" providerId="ADAL" clId="{C036DE54-B88E-4514-AFBC-547CEB398886}" dt="2020-02-10T12:30:03.965" v="123" actId="47"/>
        <pc:sldMkLst>
          <pc:docMk/>
          <pc:sldMk cId="3118233008" sldId="383"/>
        </pc:sldMkLst>
      </pc:sldChg>
      <pc:sldChg chg="addSp delSp modSp mod">
        <pc:chgData name="Rachael Green" userId="89c6f63e-7657-4ad0-8dd4-6f0c32cf62df" providerId="ADAL" clId="{C036DE54-B88E-4514-AFBC-547CEB398886}" dt="2020-02-10T12:52:53.227" v="305" actId="1036"/>
        <pc:sldMkLst>
          <pc:docMk/>
          <pc:sldMk cId="4028378535" sldId="384"/>
        </pc:sldMkLst>
        <pc:spChg chg="add mod topLvl">
          <ac:chgData name="Rachael Green" userId="89c6f63e-7657-4ad0-8dd4-6f0c32cf62df" providerId="ADAL" clId="{C036DE54-B88E-4514-AFBC-547CEB398886}" dt="2020-02-10T12:52:20.023" v="285" actId="164"/>
          <ac:spMkLst>
            <pc:docMk/>
            <pc:sldMk cId="4028378535" sldId="384"/>
            <ac:spMk id="2" creationId="{FEE60149-4585-407A-86B6-F0E09EFB3C3D}"/>
          </ac:spMkLst>
        </pc:spChg>
        <pc:spChg chg="del">
          <ac:chgData name="Rachael Green" userId="89c6f63e-7657-4ad0-8dd4-6f0c32cf62df" providerId="ADAL" clId="{C036DE54-B88E-4514-AFBC-547CEB398886}" dt="2020-02-10T12:30:55.948" v="136" actId="478"/>
          <ac:spMkLst>
            <pc:docMk/>
            <pc:sldMk cId="4028378535" sldId="384"/>
            <ac:spMk id="11" creationId="{EE94A52C-B32A-4AEE-A961-EA71BA2E0D67}"/>
          </ac:spMkLst>
        </pc:spChg>
        <pc:spChg chg="del">
          <ac:chgData name="Rachael Green" userId="89c6f63e-7657-4ad0-8dd4-6f0c32cf62df" providerId="ADAL" clId="{C036DE54-B88E-4514-AFBC-547CEB398886}" dt="2020-02-10T12:30:55.948" v="136" actId="478"/>
          <ac:spMkLst>
            <pc:docMk/>
            <pc:sldMk cId="4028378535" sldId="384"/>
            <ac:spMk id="17" creationId="{1382B0B0-1442-498E-83B4-9A9CD37B1FE2}"/>
          </ac:spMkLst>
        </pc:spChg>
        <pc:spChg chg="mod">
          <ac:chgData name="Rachael Green" userId="89c6f63e-7657-4ad0-8dd4-6f0c32cf62df" providerId="ADAL" clId="{C036DE54-B88E-4514-AFBC-547CEB398886}" dt="2020-02-10T12:52:46.010" v="295" actId="20577"/>
          <ac:spMkLst>
            <pc:docMk/>
            <pc:sldMk cId="4028378535" sldId="384"/>
            <ac:spMk id="19" creationId="{5252A847-DE45-4FA3-A1F8-EEBEB845FF8E}"/>
          </ac:spMkLst>
        </pc:spChg>
        <pc:spChg chg="del">
          <ac:chgData name="Rachael Green" userId="89c6f63e-7657-4ad0-8dd4-6f0c32cf62df" providerId="ADAL" clId="{C036DE54-B88E-4514-AFBC-547CEB398886}" dt="2020-02-10T12:30:55.948" v="136" actId="478"/>
          <ac:spMkLst>
            <pc:docMk/>
            <pc:sldMk cId="4028378535" sldId="384"/>
            <ac:spMk id="21" creationId="{84654FD3-E756-4E8D-943D-88D40F5435C8}"/>
          </ac:spMkLst>
        </pc:spChg>
        <pc:spChg chg="add mod topLvl">
          <ac:chgData name="Rachael Green" userId="89c6f63e-7657-4ad0-8dd4-6f0c32cf62df" providerId="ADAL" clId="{C036DE54-B88E-4514-AFBC-547CEB398886}" dt="2020-02-10T12:52:20.023" v="285" actId="164"/>
          <ac:spMkLst>
            <pc:docMk/>
            <pc:sldMk cId="4028378535" sldId="384"/>
            <ac:spMk id="24" creationId="{87DF2A20-A426-47A6-B895-4091B036043B}"/>
          </ac:spMkLst>
        </pc:spChg>
        <pc:spChg chg="add mod topLvl">
          <ac:chgData name="Rachael Green" userId="89c6f63e-7657-4ad0-8dd4-6f0c32cf62df" providerId="ADAL" clId="{C036DE54-B88E-4514-AFBC-547CEB398886}" dt="2020-02-10T12:52:20.023" v="285" actId="164"/>
          <ac:spMkLst>
            <pc:docMk/>
            <pc:sldMk cId="4028378535" sldId="384"/>
            <ac:spMk id="25" creationId="{7B210FDF-2C62-4538-9005-756A70E02B1A}"/>
          </ac:spMkLst>
        </pc:spChg>
        <pc:spChg chg="mod topLvl">
          <ac:chgData name="Rachael Green" userId="89c6f63e-7657-4ad0-8dd4-6f0c32cf62df" providerId="ADAL" clId="{C036DE54-B88E-4514-AFBC-547CEB398886}" dt="2020-02-10T12:52:25.502" v="289" actId="164"/>
          <ac:spMkLst>
            <pc:docMk/>
            <pc:sldMk cId="4028378535" sldId="384"/>
            <ac:spMk id="27" creationId="{4CED46C2-5B75-44DC-8DF4-CFC9E2267E2E}"/>
          </ac:spMkLst>
        </pc:spChg>
        <pc:spChg chg="mod topLvl">
          <ac:chgData name="Rachael Green" userId="89c6f63e-7657-4ad0-8dd4-6f0c32cf62df" providerId="ADAL" clId="{C036DE54-B88E-4514-AFBC-547CEB398886}" dt="2020-02-10T12:52:25.502" v="289" actId="164"/>
          <ac:spMkLst>
            <pc:docMk/>
            <pc:sldMk cId="4028378535" sldId="384"/>
            <ac:spMk id="28" creationId="{C65107B7-DD36-44EB-8283-7EFBA4423859}"/>
          </ac:spMkLst>
        </pc:spChg>
        <pc:spChg chg="mod topLvl">
          <ac:chgData name="Rachael Green" userId="89c6f63e-7657-4ad0-8dd4-6f0c32cf62df" providerId="ADAL" clId="{C036DE54-B88E-4514-AFBC-547CEB398886}" dt="2020-02-10T12:52:25.502" v="289" actId="164"/>
          <ac:spMkLst>
            <pc:docMk/>
            <pc:sldMk cId="4028378535" sldId="384"/>
            <ac:spMk id="29" creationId="{F600EA12-31A2-427F-9C31-11A8906C6579}"/>
          </ac:spMkLst>
        </pc:spChg>
        <pc:grpChg chg="add del mod">
          <ac:chgData name="Rachael Green" userId="89c6f63e-7657-4ad0-8dd4-6f0c32cf62df" providerId="ADAL" clId="{C036DE54-B88E-4514-AFBC-547CEB398886}" dt="2020-02-10T12:51:58.051" v="274" actId="165"/>
          <ac:grpSpMkLst>
            <pc:docMk/>
            <pc:sldMk cId="4028378535" sldId="384"/>
            <ac:grpSpMk id="3" creationId="{C1BCC583-B987-42ED-9C4B-B712616A5E31}"/>
          </ac:grpSpMkLst>
        </pc:grpChg>
        <pc:grpChg chg="add mod">
          <ac:chgData name="Rachael Green" userId="89c6f63e-7657-4ad0-8dd4-6f0c32cf62df" providerId="ADAL" clId="{C036DE54-B88E-4514-AFBC-547CEB398886}" dt="2020-02-10T12:52:53.227" v="305" actId="1036"/>
          <ac:grpSpMkLst>
            <pc:docMk/>
            <pc:sldMk cId="4028378535" sldId="384"/>
            <ac:grpSpMk id="4" creationId="{9BDA8649-B08C-4B50-800A-77CBD8340C23}"/>
          </ac:grpSpMkLst>
        </pc:grpChg>
        <pc:grpChg chg="add mod">
          <ac:chgData name="Rachael Green" userId="89c6f63e-7657-4ad0-8dd4-6f0c32cf62df" providerId="ADAL" clId="{C036DE54-B88E-4514-AFBC-547CEB398886}" dt="2020-02-10T12:52:53.227" v="305" actId="1036"/>
          <ac:grpSpMkLst>
            <pc:docMk/>
            <pc:sldMk cId="4028378535" sldId="384"/>
            <ac:grpSpMk id="5" creationId="{F33CE4C4-A1D2-46D1-9F4D-3B517843D44C}"/>
          </ac:grpSpMkLst>
        </pc:grpChg>
        <pc:grpChg chg="add del mod">
          <ac:chgData name="Rachael Green" userId="89c6f63e-7657-4ad0-8dd4-6f0c32cf62df" providerId="ADAL" clId="{C036DE54-B88E-4514-AFBC-547CEB398886}" dt="2020-02-10T12:51:58.051" v="274" actId="165"/>
          <ac:grpSpMkLst>
            <pc:docMk/>
            <pc:sldMk cId="4028378535" sldId="384"/>
            <ac:grpSpMk id="26" creationId="{D9D87512-5E14-4385-81E7-E3D170BB8463}"/>
          </ac:grpSpMkLst>
        </pc:grpChg>
        <pc:graphicFrameChg chg="add del mod">
          <ac:chgData name="Rachael Green" userId="89c6f63e-7657-4ad0-8dd4-6f0c32cf62df" providerId="ADAL" clId="{C036DE54-B88E-4514-AFBC-547CEB398886}" dt="2020-02-10T12:52:40.315" v="294"/>
          <ac:graphicFrameMkLst>
            <pc:docMk/>
            <pc:sldMk cId="4028378535" sldId="384"/>
            <ac:graphicFrameMk id="13" creationId="{583A17A5-ED7C-4B37-8658-3AB622B26CED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46:35.512" v="165" actId="20577"/>
          <ac:graphicFrameMkLst>
            <pc:docMk/>
            <pc:sldMk cId="4028378535" sldId="384"/>
            <ac:graphicFrameMk id="14" creationId="{81A5F18A-9A64-4583-84C4-F084962C9C20}"/>
          </ac:graphicFrameMkLst>
        </pc:graphicFrameChg>
        <pc:graphicFrameChg chg="add mod modGraphic">
          <ac:chgData name="Rachael Green" userId="89c6f63e-7657-4ad0-8dd4-6f0c32cf62df" providerId="ADAL" clId="{C036DE54-B88E-4514-AFBC-547CEB398886}" dt="2020-02-10T12:52:53.227" v="305" actId="1036"/>
          <ac:graphicFrameMkLst>
            <pc:docMk/>
            <pc:sldMk cId="4028378535" sldId="384"/>
            <ac:graphicFrameMk id="15" creationId="{F7B82046-6B4C-4B14-A507-BA7F75E68192}"/>
          </ac:graphicFrameMkLst>
        </pc:graphicFrameChg>
        <pc:graphicFrameChg chg="del">
          <ac:chgData name="Rachael Green" userId="89c6f63e-7657-4ad0-8dd4-6f0c32cf62df" providerId="ADAL" clId="{C036DE54-B88E-4514-AFBC-547CEB398886}" dt="2020-02-10T12:30:55.948" v="136" actId="478"/>
          <ac:graphicFrameMkLst>
            <pc:docMk/>
            <pc:sldMk cId="4028378535" sldId="384"/>
            <ac:graphicFrameMk id="16" creationId="{334D767D-B9EF-46B8-9894-9FD189E59BD7}"/>
          </ac:graphicFrameMkLst>
        </pc:graphicFrameChg>
        <pc:graphicFrameChg chg="del">
          <ac:chgData name="Rachael Green" userId="89c6f63e-7657-4ad0-8dd4-6f0c32cf62df" providerId="ADAL" clId="{C036DE54-B88E-4514-AFBC-547CEB398886}" dt="2020-02-10T12:30:55.948" v="136" actId="478"/>
          <ac:graphicFrameMkLst>
            <pc:docMk/>
            <pc:sldMk cId="4028378535" sldId="384"/>
            <ac:graphicFrameMk id="20" creationId="{11142D59-47E4-4739-A687-4A775C63635A}"/>
          </ac:graphicFrameMkLst>
        </pc:graphicFrameChg>
        <pc:graphicFrameChg chg="del">
          <ac:chgData name="Rachael Green" userId="89c6f63e-7657-4ad0-8dd4-6f0c32cf62df" providerId="ADAL" clId="{C036DE54-B88E-4514-AFBC-547CEB398886}" dt="2020-02-10T12:30:55.948" v="136" actId="478"/>
          <ac:graphicFrameMkLst>
            <pc:docMk/>
            <pc:sldMk cId="4028378535" sldId="384"/>
            <ac:graphicFrameMk id="22" creationId="{1CC075A6-C6A1-4035-86EB-D132318BB457}"/>
          </ac:graphicFrameMkLst>
        </pc:graphicFrameChg>
        <pc:graphicFrameChg chg="del">
          <ac:chgData name="Rachael Green" userId="89c6f63e-7657-4ad0-8dd4-6f0c32cf62df" providerId="ADAL" clId="{C036DE54-B88E-4514-AFBC-547CEB398886}" dt="2020-02-10T12:30:58.821" v="137" actId="478"/>
          <ac:graphicFrameMkLst>
            <pc:docMk/>
            <pc:sldMk cId="4028378535" sldId="384"/>
            <ac:graphicFrameMk id="23" creationId="{8370BF34-5FA2-4089-8D18-8FE28D9D5E34}"/>
          </ac:graphicFrameMkLst>
        </pc:graphicFrameChg>
      </pc:sldChg>
      <pc:sldChg chg="del">
        <pc:chgData name="Rachael Green" userId="89c6f63e-7657-4ad0-8dd4-6f0c32cf62df" providerId="ADAL" clId="{C036DE54-B88E-4514-AFBC-547CEB398886}" dt="2020-02-10T12:52:56.814" v="306" actId="47"/>
        <pc:sldMkLst>
          <pc:docMk/>
          <pc:sldMk cId="973360639" sldId="408"/>
        </pc:sldMkLst>
      </pc:sldChg>
      <pc:sldChg chg="addSp delSp mod">
        <pc:chgData name="Rachael Green" userId="89c6f63e-7657-4ad0-8dd4-6f0c32cf62df" providerId="ADAL" clId="{C036DE54-B88E-4514-AFBC-547CEB398886}" dt="2020-02-10T12:21:54.609" v="1"/>
        <pc:sldMkLst>
          <pc:docMk/>
          <pc:sldMk cId="3844832371" sldId="411"/>
        </pc:sldMkLst>
        <pc:spChg chg="add">
          <ac:chgData name="Rachael Green" userId="89c6f63e-7657-4ad0-8dd4-6f0c32cf62df" providerId="ADAL" clId="{C036DE54-B88E-4514-AFBC-547CEB398886}" dt="2020-02-10T12:21:54.609" v="1"/>
          <ac:spMkLst>
            <pc:docMk/>
            <pc:sldMk cId="3844832371" sldId="411"/>
            <ac:spMk id="9" creationId="{7720D4E5-DC33-4F97-AAFA-467DA974E901}"/>
          </ac:spMkLst>
        </pc:spChg>
        <pc:grpChg chg="del">
          <ac:chgData name="Rachael Green" userId="89c6f63e-7657-4ad0-8dd4-6f0c32cf62df" providerId="ADAL" clId="{C036DE54-B88E-4514-AFBC-547CEB398886}" dt="2020-02-10T12:21:47.255" v="0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Rachael Green" userId="89c6f63e-7657-4ad0-8dd4-6f0c32cf62df" providerId="ADAL" clId="{C036DE54-B88E-4514-AFBC-547CEB398886}" dt="2020-02-10T12:21:54.609" v="1"/>
          <ac:picMkLst>
            <pc:docMk/>
            <pc:sldMk cId="3844832371" sldId="411"/>
            <ac:picMk id="8" creationId="{A51FCC74-6304-48DF-B914-C7BEE83DD6C0}"/>
          </ac:picMkLst>
        </pc:picChg>
      </pc:sldChg>
      <pc:sldChg chg="modSp add mod">
        <pc:chgData name="Rachael Green" userId="89c6f63e-7657-4ad0-8dd4-6f0c32cf62df" providerId="ADAL" clId="{C036DE54-B88E-4514-AFBC-547CEB398886}" dt="2020-02-10T12:30:31.070" v="135" actId="20577"/>
        <pc:sldMkLst>
          <pc:docMk/>
          <pc:sldMk cId="191146429" sldId="412"/>
        </pc:sldMkLst>
        <pc:spChg chg="mod">
          <ac:chgData name="Rachael Green" userId="89c6f63e-7657-4ad0-8dd4-6f0c32cf62df" providerId="ADAL" clId="{C036DE54-B88E-4514-AFBC-547CEB398886}" dt="2020-02-10T12:30:31.070" v="135" actId="20577"/>
          <ac:spMkLst>
            <pc:docMk/>
            <pc:sldMk cId="191146429" sldId="412"/>
            <ac:spMk id="19" creationId="{5252A847-DE45-4FA3-A1F8-EEBEB845FF8E}"/>
          </ac:spMkLst>
        </pc:spChg>
      </pc:sldChg>
      <pc:sldChg chg="addSp modSp add mod">
        <pc:chgData name="Rachael Green" userId="89c6f63e-7657-4ad0-8dd4-6f0c32cf62df" providerId="ADAL" clId="{C036DE54-B88E-4514-AFBC-547CEB398886}" dt="2020-02-10T13:01:15.536" v="384" actId="1076"/>
        <pc:sldMkLst>
          <pc:docMk/>
          <pc:sldMk cId="2263429374" sldId="413"/>
        </pc:sldMkLst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22" creationId="{ADB9669C-E746-49D9-A7AD-B153B6D7255B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23" creationId="{D72D677D-7A0C-456B-9731-94265A0F8DC4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26" creationId="{E8A0968C-C656-4BDA-BA73-F0F1FB1A01C1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0" creationId="{C20E6F26-6DB1-448B-B9AA-CEEDFAE74D5B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1" creationId="{4CDFB4A5-0B1A-438B-9803-8D54D14574DD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2" creationId="{B82BCDF8-722E-4BC1-B3AB-63A765B5E6FB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6" creationId="{2738D2A9-C466-4BD1-9501-48342DC4DB18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7" creationId="{31D1B06E-D6EF-4A9B-9821-D3A8E4A346FA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8" creationId="{80F45C23-6C50-4E67-B014-55F19EDA6EFF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39" creationId="{4F474E39-31F8-4E0D-84FC-1E204320AF95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0" creationId="{0E0F4B3F-6D87-44DB-BFEC-3BCF4F6D68BA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1" creationId="{3B394468-D432-4B5A-B7F8-40697672AD28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5" creationId="{E17241B7-8770-4048-9616-46F8F7F70D73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6" creationId="{96501D94-3B5F-47AD-BF5B-6F14BF5CE18E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7" creationId="{4C9239EE-FDBE-4EDF-91C9-0F61EBE2BC26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8" creationId="{28BBACB2-2DE4-42F0-B876-771DB9F45AC3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49" creationId="{6ACA8F99-81B2-4605-8060-E6516B6083DD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0" creationId="{A5C6FD42-885A-4AC1-9075-61227EFF02E5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4" creationId="{B0112FA9-4742-45C0-961F-81293DEDB907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5" creationId="{A4A135D3-61A6-4252-9077-529B5A758A2B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6" creationId="{94A93957-38D7-416D-B7A5-8275BBA6FCCC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7" creationId="{69AD1FDC-0360-47C1-8D6D-06A7DD76C6B2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8" creationId="{18FA6E4F-1064-4B10-B917-743E17193A4D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59" creationId="{6AF9166D-7A00-4EDD-B97B-A7C5DAC6070C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3" creationId="{C0E1CB2A-70C4-48FF-9404-524AE6314524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4" creationId="{3DA8C3A7-9E42-422C-8EAB-91085B7E1B48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5" creationId="{1CE32C3A-9011-4AE4-B8B3-8B4B0959C6FA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6" creationId="{13FEA6A6-A228-4747-9E84-56E9A45C06EF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7" creationId="{6EEE0D40-C271-46BF-B970-4F07E609CE18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68" creationId="{9C872AAE-BE76-4DD7-9C77-BC3945894E7F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2" creationId="{B4144629-C8E5-43E6-B148-F48719D0A7E4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3" creationId="{11A9E8D2-3C10-46E0-9379-188D7169EEA9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4" creationId="{2D676CB4-3BA7-4473-989B-CC2F29F963FB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5" creationId="{9564F01E-492A-424C-A718-8B09862338FA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6" creationId="{389C032E-EABC-4B90-8ED0-91ADE3A4D517}"/>
          </ac:spMkLst>
        </pc:spChg>
        <pc:spChg chg="mod">
          <ac:chgData name="Rachael Green" userId="89c6f63e-7657-4ad0-8dd4-6f0c32cf62df" providerId="ADAL" clId="{C036DE54-B88E-4514-AFBC-547CEB398886}" dt="2020-02-10T12:53:29.423" v="316" actId="208"/>
          <ac:spMkLst>
            <pc:docMk/>
            <pc:sldMk cId="2263429374" sldId="413"/>
            <ac:spMk id="77" creationId="{DB282473-160E-4520-9C90-6617625F1CA6}"/>
          </ac:spMkLst>
        </pc:spChg>
        <pc:grpChg chg="add mod">
          <ac:chgData name="Rachael Green" userId="89c6f63e-7657-4ad0-8dd4-6f0c32cf62df" providerId="ADAL" clId="{C036DE54-B88E-4514-AFBC-547CEB398886}" dt="2020-02-10T13:01:15.536" v="384" actId="1076"/>
          <ac:grpSpMkLst>
            <pc:docMk/>
            <pc:sldMk cId="2263429374" sldId="413"/>
            <ac:grpSpMk id="3" creationId="{82865121-13C8-4FBB-A2A0-4E1F1F811F0A}"/>
          </ac:grpSpMkLst>
        </pc:grpChg>
        <pc:grpChg chg="mod">
          <ac:chgData name="Rachael Green" userId="89c6f63e-7657-4ad0-8dd4-6f0c32cf62df" providerId="ADAL" clId="{C036DE54-B88E-4514-AFBC-547CEB398886}" dt="2020-02-10T12:53:02.516" v="308" actId="164"/>
          <ac:grpSpMkLst>
            <pc:docMk/>
            <pc:sldMk cId="2263429374" sldId="413"/>
            <ac:grpSpMk id="4" creationId="{9BDA8649-B08C-4B50-800A-77CBD8340C23}"/>
          </ac:grpSpMkLst>
        </pc:grpChg>
        <pc:grpChg chg="mod">
          <ac:chgData name="Rachael Green" userId="89c6f63e-7657-4ad0-8dd4-6f0c32cf62df" providerId="ADAL" clId="{C036DE54-B88E-4514-AFBC-547CEB398886}" dt="2020-02-10T12:53:02.516" v="308" actId="164"/>
          <ac:grpSpMkLst>
            <pc:docMk/>
            <pc:sldMk cId="2263429374" sldId="413"/>
            <ac:grpSpMk id="5" creationId="{F33CE4C4-A1D2-46D1-9F4D-3B517843D44C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17" creationId="{82A3426F-0BA2-4AB3-8696-5CF83FFAA468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20" creationId="{BEEF8BB6-89DC-408A-B850-3FA5A22A3F7D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21" creationId="{81DBF2F7-CE49-4837-840F-1EB5078E8299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33" creationId="{5919E909-4D39-43AE-92D2-EF9F721669EE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34" creationId="{604F0C42-ED7C-4CE7-9948-802B0D85F00E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35" creationId="{FF83225D-3459-4A09-BFD4-50887B8158EC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42" creationId="{72EDACEB-AB03-4C9F-9923-79A8251E17E2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43" creationId="{45A7BB0F-FD41-46F4-93CB-F56F5EADBAC9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44" creationId="{179EC7DB-938F-4B32-B901-53A965C69EBE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51" creationId="{7FD92F07-7385-45EC-838F-8CF29EF5EBC9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52" creationId="{E3BF4BA2-7EBC-4CF8-B8CB-921F084A5D82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53" creationId="{D3427935-F893-4004-B869-D401D9B2077B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60" creationId="{BC974257-1633-4340-955C-06AD8F97136C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61" creationId="{377617C2-449B-4E67-A3A7-0B638918B0B7}"/>
          </ac:grpSpMkLst>
        </pc:grpChg>
        <pc:grpChg chg="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62" creationId="{6A58CDF1-927A-4F4C-903F-76017EBCD37B}"/>
          </ac:grpSpMkLst>
        </pc:grpChg>
        <pc:grpChg chg="add mod">
          <ac:chgData name="Rachael Green" userId="89c6f63e-7657-4ad0-8dd4-6f0c32cf62df" providerId="ADAL" clId="{C036DE54-B88E-4514-AFBC-547CEB398886}" dt="2020-02-10T12:53:35.499" v="318" actId="408"/>
          <ac:grpSpMkLst>
            <pc:docMk/>
            <pc:sldMk cId="2263429374" sldId="413"/>
            <ac:grpSpMk id="69" creationId="{DB3BDBF6-44A5-4F06-902F-7E7CFC594E21}"/>
          </ac:grpSpMkLst>
        </pc:grpChg>
        <pc:grpChg chg="mod">
          <ac:chgData name="Rachael Green" userId="89c6f63e-7657-4ad0-8dd4-6f0c32cf62df" providerId="ADAL" clId="{C036DE54-B88E-4514-AFBC-547CEB398886}" dt="2020-02-10T12:53:18.899" v="314" actId="571"/>
          <ac:grpSpMkLst>
            <pc:docMk/>
            <pc:sldMk cId="2263429374" sldId="413"/>
            <ac:grpSpMk id="70" creationId="{F63C7B5B-513D-40D2-BA63-255F6EB514F2}"/>
          </ac:grpSpMkLst>
        </pc:grpChg>
        <pc:grpChg chg="mod">
          <ac:chgData name="Rachael Green" userId="89c6f63e-7657-4ad0-8dd4-6f0c32cf62df" providerId="ADAL" clId="{C036DE54-B88E-4514-AFBC-547CEB398886}" dt="2020-02-10T12:53:18.899" v="314" actId="571"/>
          <ac:grpSpMkLst>
            <pc:docMk/>
            <pc:sldMk cId="2263429374" sldId="413"/>
            <ac:grpSpMk id="71" creationId="{57F0ED4A-2A25-4B6C-B8F6-B0E4A6C30FFB}"/>
          </ac:grpSpMkLst>
        </pc:grpChg>
        <pc:graphicFrameChg chg="modGraphic">
          <ac:chgData name="Rachael Green" userId="89c6f63e-7657-4ad0-8dd4-6f0c32cf62df" providerId="ADAL" clId="{C036DE54-B88E-4514-AFBC-547CEB398886}" dt="2020-02-10T12:54:09.270" v="328" actId="403"/>
          <ac:graphicFrameMkLst>
            <pc:docMk/>
            <pc:sldMk cId="2263429374" sldId="413"/>
            <ac:graphicFrameMk id="15" creationId="{F7B82046-6B4C-4B14-A507-BA7F75E68192}"/>
          </ac:graphicFrameMkLst>
        </pc:graphicFrameChg>
      </pc:sldChg>
      <pc:sldChg chg="addSp modSp add mod">
        <pc:chgData name="Rachael Green" userId="89c6f63e-7657-4ad0-8dd4-6f0c32cf62df" providerId="ADAL" clId="{C036DE54-B88E-4514-AFBC-547CEB398886}" dt="2020-02-10T18:09:48.842" v="428" actId="403"/>
        <pc:sldMkLst>
          <pc:docMk/>
          <pc:sldMk cId="445305073" sldId="414"/>
        </pc:sldMkLst>
        <pc:spChg chg="mod">
          <ac:chgData name="Rachael Green" userId="89c6f63e-7657-4ad0-8dd4-6f0c32cf62df" providerId="ADAL" clId="{C036DE54-B88E-4514-AFBC-547CEB398886}" dt="2020-02-10T13:02:56.410" v="414" actId="208"/>
          <ac:spMkLst>
            <pc:docMk/>
            <pc:sldMk cId="445305073" sldId="414"/>
            <ac:spMk id="14" creationId="{673673CB-7905-43CB-A6B0-AE5C334CE5A5}"/>
          </ac:spMkLst>
        </pc:spChg>
        <pc:spChg chg="mod">
          <ac:chgData name="Rachael Green" userId="89c6f63e-7657-4ad0-8dd4-6f0c32cf62df" providerId="ADAL" clId="{C036DE54-B88E-4514-AFBC-547CEB398886}" dt="2020-02-10T13:02:56.410" v="414" actId="208"/>
          <ac:spMkLst>
            <pc:docMk/>
            <pc:sldMk cId="445305073" sldId="414"/>
            <ac:spMk id="15" creationId="{CEED7B6D-E7E5-41EB-8583-F4FEB9F67963}"/>
          </ac:spMkLst>
        </pc:spChg>
        <pc:spChg chg="mod">
          <ac:chgData name="Rachael Green" userId="89c6f63e-7657-4ad0-8dd4-6f0c32cf62df" providerId="ADAL" clId="{C036DE54-B88E-4514-AFBC-547CEB398886}" dt="2020-02-10T13:02:56.410" v="414" actId="208"/>
          <ac:spMkLst>
            <pc:docMk/>
            <pc:sldMk cId="445305073" sldId="414"/>
            <ac:spMk id="17" creationId="{365439FD-4A74-421A-8E7F-571BB66443E6}"/>
          </ac:spMkLst>
        </pc:spChg>
        <pc:spChg chg="mod">
          <ac:chgData name="Rachael Green" userId="89c6f63e-7657-4ad0-8dd4-6f0c32cf62df" providerId="ADAL" clId="{C036DE54-B88E-4514-AFBC-547CEB398886}" dt="2020-02-10T13:02:56.410" v="414" actId="208"/>
          <ac:spMkLst>
            <pc:docMk/>
            <pc:sldMk cId="445305073" sldId="414"/>
            <ac:spMk id="20" creationId="{B5F365DF-F7BE-4456-9A23-AE2872E2386E}"/>
          </ac:spMkLst>
        </pc:spChg>
        <pc:spChg chg="mod">
          <ac:chgData name="Rachael Green" userId="89c6f63e-7657-4ad0-8dd4-6f0c32cf62df" providerId="ADAL" clId="{C036DE54-B88E-4514-AFBC-547CEB398886}" dt="2020-02-10T13:02:56.410" v="414" actId="208"/>
          <ac:spMkLst>
            <pc:docMk/>
            <pc:sldMk cId="445305073" sldId="414"/>
            <ac:spMk id="22" creationId="{92D537BD-31BB-4033-9B86-16946BEBF755}"/>
          </ac:spMkLst>
        </pc:s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" creationId="{696E3944-D319-40A7-A437-6538FB589FA5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21" creationId="{5E11978E-DA9E-40D7-B74D-8A2A4614D9F5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23" creationId="{881D5BAC-FA9F-4CE2-ACBA-84A168E47623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24" creationId="{78742225-3A58-4A21-B891-6133BE383285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0" creationId="{F934DD5D-B061-481A-9839-5D37706DA5A9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1" creationId="{3D5C26E4-6238-441E-BEA1-9D451832F94C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2" creationId="{15CA4E57-BF9C-43DB-BE3F-465B6DBB947F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8" creationId="{9E3F28F3-C2F8-40B8-9163-C3C1903BFCE2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39" creationId="{BF726E5C-72AE-46C1-8E8C-3053BF43D6A0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40" creationId="{4C1FF8BF-7193-454A-82D4-38579E556D37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46" creationId="{CF6F4640-CB86-4B21-8C2B-3FC659D83931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47" creationId="{36843376-C8F3-4EA4-8C3C-ACD09A5BEA15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48" creationId="{878D1889-343A-43D5-B11E-2D98809BE46B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54" creationId="{154F38A7-1672-4ECC-BE89-189154E883AD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55" creationId="{E4291CB6-616B-40E2-A1B7-A0569C59DCA3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56" creationId="{99B03E5F-8D84-4F37-BDB6-9D9419B3B0E6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62" creationId="{9500D426-391C-43B6-91D7-11511D828A4B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63" creationId="{9E9437B3-0448-4318-9C6F-E9F2F755704E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64" creationId="{23212CA4-AA0A-46A8-BD59-A3B146BDB923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70" creationId="{75AF66AC-909D-4D56-A0C6-8DD2A1901D5E}"/>
          </ac:grpSpMkLst>
        </pc:grpChg>
        <pc:grpChg chg="mod">
          <ac:chgData name="Rachael Green" userId="89c6f63e-7657-4ad0-8dd4-6f0c32cf62df" providerId="ADAL" clId="{C036DE54-B88E-4514-AFBC-547CEB398886}" dt="2020-02-10T13:03:10.246" v="421" actId="571"/>
          <ac:grpSpMkLst>
            <pc:docMk/>
            <pc:sldMk cId="445305073" sldId="414"/>
            <ac:grpSpMk id="71" creationId="{A5C11B7A-91BE-48A2-ADF4-3233B585371C}"/>
          </ac:grpSpMkLst>
        </pc:grpChg>
        <pc:grpChg chg="mod">
          <ac:chgData name="Rachael Green" userId="89c6f63e-7657-4ad0-8dd4-6f0c32cf62df" providerId="ADAL" clId="{C036DE54-B88E-4514-AFBC-547CEB398886}" dt="2020-02-10T13:03:10.246" v="421" actId="571"/>
          <ac:grpSpMkLst>
            <pc:docMk/>
            <pc:sldMk cId="445305073" sldId="414"/>
            <ac:grpSpMk id="72" creationId="{613A8E65-532B-4A44-8300-C3A10A279A4D}"/>
          </ac:grpSpMkLst>
        </pc:grpChg>
        <pc:grpChg chg="add 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78" creationId="{5A2E063B-D10D-4351-80C8-5C8969E9CD15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79" creationId="{FC1CB8BD-221F-4BAD-8373-568D3E2116CD}"/>
          </ac:grpSpMkLst>
        </pc:grpChg>
        <pc:grpChg chg="mod">
          <ac:chgData name="Rachael Green" userId="89c6f63e-7657-4ad0-8dd4-6f0c32cf62df" providerId="ADAL" clId="{C036DE54-B88E-4514-AFBC-547CEB398886}" dt="2020-02-10T13:03:22.955" v="424" actId="408"/>
          <ac:grpSpMkLst>
            <pc:docMk/>
            <pc:sldMk cId="445305073" sldId="414"/>
            <ac:grpSpMk id="80" creationId="{43E60D22-8E83-409D-9592-E584DB2E2E43}"/>
          </ac:grpSpMkLst>
        </pc:grpChg>
        <pc:graphicFrameChg chg="modGraphic">
          <ac:chgData name="Rachael Green" userId="89c6f63e-7657-4ad0-8dd4-6f0c32cf62df" providerId="ADAL" clId="{C036DE54-B88E-4514-AFBC-547CEB398886}" dt="2020-02-10T18:09:48.842" v="428" actId="403"/>
          <ac:graphicFrameMkLst>
            <pc:docMk/>
            <pc:sldMk cId="445305073" sldId="414"/>
            <ac:graphicFrameMk id="9" creationId="{38FC810E-5E81-49AB-BD99-97E0AAAB5432}"/>
          </ac:graphicFrameMkLst>
        </pc:graphicFrame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182FE712-AC41-4CDE-9CA1-FB4467D8E856}"/>
    <pc:docChg chg="modSld">
      <pc:chgData name="Jan Fitzpatrick" userId="d1b284ec-d1dd-4765-b823-b34899491c26" providerId="ADAL" clId="{182FE712-AC41-4CDE-9CA1-FB4467D8E856}" dt="2019-02-05T15:02:42.728" v="0" actId="207"/>
      <pc:docMkLst>
        <pc:docMk/>
      </pc:docMkLst>
      <pc:sldChg chg="modSp">
        <pc:chgData name="Jan Fitzpatrick" userId="d1b284ec-d1dd-4765-b823-b34899491c26" providerId="ADAL" clId="{182FE712-AC41-4CDE-9CA1-FB4467D8E856}" dt="2019-02-05T15:02:42.728" v="0" actId="207"/>
        <pc:sldMkLst>
          <pc:docMk/>
          <pc:sldMk cId="636014570" sldId="314"/>
        </pc:sldMkLst>
        <pc:spChg chg="mod">
          <ac:chgData name="Jan Fitzpatrick" userId="d1b284ec-d1dd-4765-b823-b34899491c26" providerId="ADAL" clId="{182FE712-AC41-4CDE-9CA1-FB4467D8E856}" dt="2019-02-05T15:02:42.728" v="0" actId="207"/>
          <ac:spMkLst>
            <pc:docMk/>
            <pc:sldMk cId="636014570" sldId="314"/>
            <ac:spMk id="6" creationId="{D348EFBE-D87B-4DA4-BCF5-1941C3D5446A}"/>
          </ac:spMkLst>
        </pc:spChg>
      </pc:sldChg>
    </pc:docChg>
  </pc:docChgLst>
  <pc:docChgLst>
    <pc:chgData name="Victoria Worthington" userId="3602fdab-493b-4fe0-87da-353562330a36" providerId="ADAL" clId="{6B9F1DA3-A5DA-4B2C-BCC2-70A2F753EBC8}"/>
    <pc:docChg chg="undo custSel addSld modSld sldOrd">
      <pc:chgData name="Victoria Worthington" userId="3602fdab-493b-4fe0-87da-353562330a36" providerId="ADAL" clId="{6B9F1DA3-A5DA-4B2C-BCC2-70A2F753EBC8}" dt="2019-02-05T08:45:03.284" v="1273" actId="552"/>
      <pc:docMkLst>
        <pc:docMk/>
      </pc:docMkLst>
      <pc:sldChg chg="modSp">
        <pc:chgData name="Victoria Worthington" userId="3602fdab-493b-4fe0-87da-353562330a36" providerId="ADAL" clId="{6B9F1DA3-A5DA-4B2C-BCC2-70A2F753EBC8}" dt="2019-02-04T18:46:40.657" v="77" actId="207"/>
        <pc:sldMkLst>
          <pc:docMk/>
          <pc:sldMk cId="2637481266" sldId="256"/>
        </pc:sldMkLst>
        <pc:spChg chg="mod">
          <ac:chgData name="Victoria Worthington" userId="3602fdab-493b-4fe0-87da-353562330a36" providerId="ADAL" clId="{6B9F1DA3-A5DA-4B2C-BCC2-70A2F753EBC8}" dt="2019-02-04T18:46:40.657" v="77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Victoria Worthington" userId="3602fdab-493b-4fe0-87da-353562330a36" providerId="ADAL" clId="{6B9F1DA3-A5DA-4B2C-BCC2-70A2F753EBC8}" dt="2019-02-04T20:30:11.336" v="1270"/>
        <pc:sldMkLst>
          <pc:docMk/>
          <pc:sldMk cId="636014570" sldId="314"/>
        </pc:sldMkLst>
        <pc:spChg chg="add mod">
          <ac:chgData name="Victoria Worthington" userId="3602fdab-493b-4fe0-87da-353562330a36" providerId="ADAL" clId="{6B9F1DA3-A5DA-4B2C-BCC2-70A2F753EBC8}" dt="2019-02-04T19:03:25.227" v="573" actId="20577"/>
          <ac:spMkLst>
            <pc:docMk/>
            <pc:sldMk cId="636014570" sldId="314"/>
            <ac:spMk id="6" creationId="{D348EFBE-D87B-4DA4-BCF5-1941C3D5446A}"/>
          </ac:spMkLst>
        </pc:spChg>
        <pc:spChg chg="mod">
          <ac:chgData name="Victoria Worthington" userId="3602fdab-493b-4fe0-87da-353562330a36" providerId="ADAL" clId="{6B9F1DA3-A5DA-4B2C-BCC2-70A2F753EBC8}" dt="2019-02-04T19:18:43.126" v="1167" actId="2710"/>
          <ac:spMkLst>
            <pc:docMk/>
            <pc:sldMk cId="636014570" sldId="314"/>
            <ac:spMk id="19" creationId="{5252A847-DE45-4FA3-A1F8-EEBEB845FF8E}"/>
          </ac:spMkLst>
        </pc:spChg>
        <pc:graphicFrameChg chg="add del mod modGraphic">
          <ac:chgData name="Victoria Worthington" userId="3602fdab-493b-4fe0-87da-353562330a36" providerId="ADAL" clId="{6B9F1DA3-A5DA-4B2C-BCC2-70A2F753EBC8}" dt="2019-02-04T20:30:10.940" v="1269" actId="478"/>
          <ac:graphicFrameMkLst>
            <pc:docMk/>
            <pc:sldMk cId="636014570" sldId="314"/>
            <ac:graphicFrameMk id="9" creationId="{2AF7F369-851F-488C-8137-46F9118C8E78}"/>
          </ac:graphicFrameMkLst>
        </pc:graphicFrameChg>
        <pc:graphicFrameChg chg="add">
          <ac:chgData name="Victoria Worthington" userId="3602fdab-493b-4fe0-87da-353562330a36" providerId="ADAL" clId="{6B9F1DA3-A5DA-4B2C-BCC2-70A2F753EBC8}" dt="2019-02-04T20:30:11.336" v="1270"/>
          <ac:graphicFrameMkLst>
            <pc:docMk/>
            <pc:sldMk cId="636014570" sldId="314"/>
            <ac:graphicFrameMk id="10" creationId="{EBF40BE0-ADA5-4A75-9C45-270C9BDAAFA6}"/>
          </ac:graphicFrameMkLst>
        </pc:graphicFrameChg>
      </pc:sldChg>
      <pc:sldChg chg="addSp modSp">
        <pc:chgData name="Victoria Worthington" userId="3602fdab-493b-4fe0-87da-353562330a36" providerId="ADAL" clId="{6B9F1DA3-A5DA-4B2C-BCC2-70A2F753EBC8}" dt="2019-02-04T19:19:23.752" v="1183" actId="1035"/>
        <pc:sldMkLst>
          <pc:docMk/>
          <pc:sldMk cId="1071900124" sldId="355"/>
        </pc:sldMkLst>
        <pc:spChg chg="mod">
          <ac:chgData name="Victoria Worthington" userId="3602fdab-493b-4fe0-87da-353562330a36" providerId="ADAL" clId="{6B9F1DA3-A5DA-4B2C-BCC2-70A2F753EBC8}" dt="2019-02-04T19:19:20.111" v="1177" actId="20577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6B9F1DA3-A5DA-4B2C-BCC2-70A2F753EBC8}" dt="2019-02-04T19:19:23.752" v="1183" actId="1035"/>
          <ac:graphicFrameMkLst>
            <pc:docMk/>
            <pc:sldMk cId="1071900124" sldId="355"/>
            <ac:graphicFrameMk id="9" creationId="{EF970589-7092-4404-98CD-7D9C3446BB5A}"/>
          </ac:graphicFrameMkLst>
        </pc:graphicFrameChg>
        <pc:picChg chg="add mod">
          <ac:chgData name="Victoria Worthington" userId="3602fdab-493b-4fe0-87da-353562330a36" providerId="ADAL" clId="{6B9F1DA3-A5DA-4B2C-BCC2-70A2F753EBC8}" dt="2019-02-04T19:11:45.860" v="995" actId="12788"/>
          <ac:picMkLst>
            <pc:docMk/>
            <pc:sldMk cId="1071900124" sldId="355"/>
            <ac:picMk id="6" creationId="{FE0CDDDF-46AF-462B-8170-9E5E36178076}"/>
          </ac:picMkLst>
        </pc:picChg>
      </pc:sldChg>
      <pc:sldChg chg="addSp delSp modSp">
        <pc:chgData name="Victoria Worthington" userId="3602fdab-493b-4fe0-87da-353562330a36" providerId="ADAL" clId="{6B9F1DA3-A5DA-4B2C-BCC2-70A2F753EBC8}" dt="2019-02-04T19:20:08.272" v="1201" actId="20577"/>
        <pc:sldMkLst>
          <pc:docMk/>
          <pc:sldMk cId="36917022" sldId="360"/>
        </pc:sldMkLst>
        <pc:spChg chg="mod">
          <ac:chgData name="Victoria Worthington" userId="3602fdab-493b-4fe0-87da-353562330a36" providerId="ADAL" clId="{6B9F1DA3-A5DA-4B2C-BCC2-70A2F753EBC8}" dt="2019-02-04T18:51:13.457" v="214" actId="1582"/>
          <ac:spMkLst>
            <pc:docMk/>
            <pc:sldMk cId="36917022" sldId="360"/>
            <ac:spMk id="16" creationId="{51D7BF01-2F63-4CED-8B44-A8EBA597AC8D}"/>
          </ac:spMkLst>
        </pc:spChg>
        <pc:spChg chg="mod">
          <ac:chgData name="Victoria Worthington" userId="3602fdab-493b-4fe0-87da-353562330a36" providerId="ADAL" clId="{6B9F1DA3-A5DA-4B2C-BCC2-70A2F753EBC8}" dt="2019-02-04T18:51:13.457" v="214" actId="1582"/>
          <ac:spMkLst>
            <pc:docMk/>
            <pc:sldMk cId="36917022" sldId="360"/>
            <ac:spMk id="17" creationId="{9B664165-79A3-4506-9062-0AE58D7CF92F}"/>
          </ac:spMkLst>
        </pc:spChg>
        <pc:spChg chg="mod">
          <ac:chgData name="Victoria Worthington" userId="3602fdab-493b-4fe0-87da-353562330a36" providerId="ADAL" clId="{6B9F1DA3-A5DA-4B2C-BCC2-70A2F753EBC8}" dt="2019-02-04T19:20:08.272" v="1201" actId="20577"/>
          <ac:spMkLst>
            <pc:docMk/>
            <pc:sldMk cId="36917022" sldId="360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6B9F1DA3-A5DA-4B2C-BCC2-70A2F753EBC8}" dt="2019-02-04T18:51:13.457" v="214" actId="1582"/>
          <ac:spMkLst>
            <pc:docMk/>
            <pc:sldMk cId="36917022" sldId="360"/>
            <ac:spMk id="20" creationId="{F9B75750-A170-461C-A752-9A93EBF39451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0" creationId="{5E2C643B-EFF8-405E-B931-F1585B6EC355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1" creationId="{A0F7AA00-893A-40C8-A950-35AE622CC03E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2" creationId="{D9E4C749-529A-4B42-9DBB-69BFCA874485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3" creationId="{37634561-89F9-4738-BDDD-AEF9BF3FF439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4" creationId="{9BB11FCC-40FC-4B89-8223-F52CB502D8A7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5" creationId="{5EBC6775-C2BF-4F09-A02B-ACC081B979B0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8" creationId="{7AB415F6-C9C5-4FFB-9B22-FA4BD4EF7EA6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39" creationId="{5AF38130-1415-47D7-8459-B6BEF2ACF78B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0" creationId="{4CFD8BEB-7BD0-40A2-8766-C8E4965BE541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1" creationId="{BE61B035-43B9-4EA3-9564-EE7C8B5CB9CB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2" creationId="{A7BD9DEA-62F1-4395-9DC2-079EF77247CE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3" creationId="{36BF6C7A-8683-4554-BCE3-FF91F349EF94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5" creationId="{DDCE8A05-EE2B-4111-A204-7FA1370DF62D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6" creationId="{33720EF3-D4B8-4ED8-B11E-CF4B2F51D9F6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7" creationId="{79DE2CB4-073B-4E95-ADF2-AC2A70B5BE2A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8" creationId="{AFD87F12-7827-4AC0-83F7-19E384D3CDA0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49" creationId="{B45B4092-A14B-4DAE-B5A3-F4BCC3BB4343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0" creationId="{101D21A1-BD7A-4E42-B6F0-5F437F23188F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2" creationId="{C547AD76-D671-4F50-AE72-6E65CAE9CD63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3" creationId="{F6B26785-0BBF-4B82-8745-C10C0224164D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4" creationId="{D367AA15-286B-4CFA-A45D-1E0AE6873957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5" creationId="{F0C1154F-2DE8-41A9-850B-6ADDFE4E0744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6" creationId="{474ACC3C-9E8F-44BF-9D02-BA2D09C2645A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7" creationId="{DF7A1929-07ED-4191-A13A-73144E54FAB3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59" creationId="{9E0D798D-D5C6-4D6F-9179-4D6A7FFD3E4F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0" creationId="{D7158D4E-E00F-412A-9EB3-4C6AC82692F7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1" creationId="{79546653-9B33-4B28-92D5-7C540CC6A5BD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2" creationId="{2A46594B-7082-46AF-B1F4-3A387004C7F9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3" creationId="{7E035BA8-321F-429D-A7D7-EBDF7E51E372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4" creationId="{9930DE79-C285-47EE-A01A-56F5A40A7AA6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6" creationId="{A1D18DA4-8596-4C36-99C3-7A41AF450134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7" creationId="{621F6A10-D62D-4167-B2BF-17EFA75BDE81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8" creationId="{00285F14-10A3-4CE4-AD15-BF7EE98F4A34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69" creationId="{CE6432EA-DE51-43CE-9971-9E38DA7B4816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0" creationId="{833CB906-A5DC-44F6-9DE9-E49FCCE5BE52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1" creationId="{FF6B6B6A-8EB5-414F-BEA6-D2B25D1F0580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3" creationId="{78FCBA78-3A57-40E8-9068-0DB1F31C844C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4" creationId="{A57D874B-93F3-4F16-B253-3541C3EC46F0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5" creationId="{7360E315-0DA1-4B3D-9609-064EC3F98825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6" creationId="{F92D16E0-40D2-4E29-9551-3254C7A18FC8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7" creationId="{051A1063-A958-4DB9-9B51-463A52D2EEDF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78" creationId="{06D85944-A000-48DC-AC88-05B47F0153DA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0" creationId="{4A19D254-53A7-44D3-9C81-C03873DE3FC9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1" creationId="{FFCE5EA3-D5B8-49F9-BCD7-3F7AE41DB36A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2" creationId="{9900C090-84EE-48EC-AB8D-A342D7143FA5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3" creationId="{F5DA8B47-A088-405D-9321-8AB2116D5DD5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4" creationId="{71C6CABC-B913-4DB0-B9DE-673102462098}"/>
          </ac:spMkLst>
        </pc:spChg>
        <pc:spChg chg="mod">
          <ac:chgData name="Victoria Worthington" userId="3602fdab-493b-4fe0-87da-353562330a36" providerId="ADAL" clId="{6B9F1DA3-A5DA-4B2C-BCC2-70A2F753EBC8}" dt="2019-02-04T18:49:59.377" v="196" actId="208"/>
          <ac:spMkLst>
            <pc:docMk/>
            <pc:sldMk cId="36917022" sldId="360"/>
            <ac:spMk id="85" creationId="{5DA0EDBE-FB44-46B9-9687-C3C321B3551F}"/>
          </ac:spMkLst>
        </pc:spChg>
        <pc:grpChg chg="add del">
          <ac:chgData name="Victoria Worthington" userId="3602fdab-493b-4fe0-87da-353562330a36" providerId="ADAL" clId="{6B9F1DA3-A5DA-4B2C-BCC2-70A2F753EBC8}" dt="2019-02-04T18:49:03.260" v="180" actId="478"/>
          <ac:grpSpMkLst>
            <pc:docMk/>
            <pc:sldMk cId="36917022" sldId="360"/>
            <ac:grpSpMk id="6" creationId="{B95A0EBE-A203-410D-A440-2ACC34AEF0E1}"/>
          </ac:grpSpMkLst>
        </pc:grpChg>
        <pc:grpChg chg="add mod">
          <ac:chgData name="Victoria Worthington" userId="3602fdab-493b-4fe0-87da-353562330a36" providerId="ADAL" clId="{6B9F1DA3-A5DA-4B2C-BCC2-70A2F753EBC8}" dt="2019-02-04T18:48:42.501" v="171" actId="12788"/>
          <ac:grpSpMkLst>
            <pc:docMk/>
            <pc:sldMk cId="36917022" sldId="360"/>
            <ac:grpSpMk id="15" creationId="{DC05121A-1AC7-489B-A86C-12E2601372D3}"/>
          </ac:grpSpMkLst>
        </pc:grpChg>
        <pc:grpChg chg="add del">
          <ac:chgData name="Victoria Worthington" userId="3602fdab-493b-4fe0-87da-353562330a36" providerId="ADAL" clId="{6B9F1DA3-A5DA-4B2C-BCC2-70A2F753EBC8}" dt="2019-02-04T18:49:03.260" v="180" actId="478"/>
          <ac:grpSpMkLst>
            <pc:docMk/>
            <pc:sldMk cId="36917022" sldId="360"/>
            <ac:grpSpMk id="22" creationId="{9E27B53D-692B-4392-B481-5A6382E6C8F3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29" creationId="{6FDE3C3D-C0D6-4823-9CD3-DA75EF1D5806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37" creationId="{E32A5B42-CD04-4B74-BF6C-D70716A010E6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44" creationId="{399FA503-E16A-4D71-AD63-81C71AA60058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51" creationId="{7817AA27-85F7-4C08-AD55-8AF295ABEDE3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58" creationId="{CCA74439-3BD5-4135-AA8D-0590FBE310EF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65" creationId="{C17F753C-3AF9-45BA-BA99-36904BA02026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72" creationId="{65343348-774D-47D3-AA0B-2DCB0C9B3BF8}"/>
          </ac:grpSpMkLst>
        </pc:grpChg>
        <pc:grpChg chg="add mod">
          <ac:chgData name="Victoria Worthington" userId="3602fdab-493b-4fe0-87da-353562330a36" providerId="ADAL" clId="{6B9F1DA3-A5DA-4B2C-BCC2-70A2F753EBC8}" dt="2019-02-04T18:50:01.253" v="197" actId="207"/>
          <ac:grpSpMkLst>
            <pc:docMk/>
            <pc:sldMk cId="36917022" sldId="360"/>
            <ac:grpSpMk id="79" creationId="{004E6853-DD77-4662-A5ED-48611CEADED9}"/>
          </ac:grpSpMkLst>
        </pc:grpChg>
        <pc:graphicFrameChg chg="add mod modGraphic">
          <ac:chgData name="Victoria Worthington" userId="3602fdab-493b-4fe0-87da-353562330a36" providerId="ADAL" clId="{6B9F1DA3-A5DA-4B2C-BCC2-70A2F753EBC8}" dt="2019-02-04T18:48:50.145" v="173" actId="207"/>
          <ac:graphicFrameMkLst>
            <pc:docMk/>
            <pc:sldMk cId="36917022" sldId="360"/>
            <ac:graphicFrameMk id="21" creationId="{B10CBC33-C7D0-4DE3-B28D-5BB102F30063}"/>
          </ac:graphicFrameMkLst>
        </pc:graphicFrameChg>
        <pc:graphicFrameChg chg="add del mod modGraphic">
          <ac:chgData name="Victoria Worthington" userId="3602fdab-493b-4fe0-87da-353562330a36" providerId="ADAL" clId="{6B9F1DA3-A5DA-4B2C-BCC2-70A2F753EBC8}" dt="2019-02-04T18:53:30.348" v="253" actId="478"/>
          <ac:graphicFrameMkLst>
            <pc:docMk/>
            <pc:sldMk cId="36917022" sldId="360"/>
            <ac:graphicFrameMk id="36" creationId="{BE0E8008-7076-49F0-BA40-9C01C7C5DEC9}"/>
          </ac:graphicFrameMkLst>
        </pc:graphicFrameChg>
        <pc:graphicFrameChg chg="add del mod">
          <ac:chgData name="Victoria Worthington" userId="3602fdab-493b-4fe0-87da-353562330a36" providerId="ADAL" clId="{6B9F1DA3-A5DA-4B2C-BCC2-70A2F753EBC8}" dt="2019-02-04T19:19:56.685" v="1195" actId="478"/>
          <ac:graphicFrameMkLst>
            <pc:docMk/>
            <pc:sldMk cId="36917022" sldId="360"/>
            <ac:graphicFrameMk id="86" creationId="{80FF7F61-D699-4C33-816F-4D91B6FB8713}"/>
          </ac:graphicFrameMkLst>
        </pc:graphicFrameChg>
        <pc:graphicFrameChg chg="add">
          <ac:chgData name="Victoria Worthington" userId="3602fdab-493b-4fe0-87da-353562330a36" providerId="ADAL" clId="{6B9F1DA3-A5DA-4B2C-BCC2-70A2F753EBC8}" dt="2019-02-04T19:20:01.207" v="1196"/>
          <ac:graphicFrameMkLst>
            <pc:docMk/>
            <pc:sldMk cId="36917022" sldId="360"/>
            <ac:graphicFrameMk id="87" creationId="{C861B029-3603-4E64-9975-5B26491CD6C5}"/>
          </ac:graphicFrameMkLst>
        </pc:graphicFrameChg>
      </pc:sldChg>
      <pc:sldChg chg="addSp delSp modSp">
        <pc:chgData name="Victoria Worthington" userId="3602fdab-493b-4fe0-87da-353562330a36" providerId="ADAL" clId="{6B9F1DA3-A5DA-4B2C-BCC2-70A2F753EBC8}" dt="2019-02-05T08:44:57.692" v="1272" actId="552"/>
        <pc:sldMkLst>
          <pc:docMk/>
          <pc:sldMk cId="1669721746" sldId="365"/>
        </pc:sldMkLst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1" creationId="{E1F7F34C-367E-42DF-A544-41B0AC811EFC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2" creationId="{BA4C3A3D-9704-4F7A-8536-3236AFBB071C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3" creationId="{882213C8-916C-47C9-B15A-F787ADE9146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4" creationId="{E221B407-D062-4332-B49D-5E84825ED657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5" creationId="{09709692-53CA-4D1E-84A3-FF33E53F4C4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6" creationId="{7FF80A1D-2752-4540-A133-681B8D3FE456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17" creationId="{96C79666-D6DD-4285-B98D-A4E2D0697A6D}"/>
          </ac:spMkLst>
        </pc:spChg>
        <pc:spChg chg="mod">
          <ac:chgData name="Victoria Worthington" userId="3602fdab-493b-4fe0-87da-353562330a36" providerId="ADAL" clId="{6B9F1DA3-A5DA-4B2C-BCC2-70A2F753EBC8}" dt="2019-02-04T18:44:41.782" v="23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0" creationId="{C58DC97A-BCE8-4C92-ABBF-C82A705ED83E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1" creationId="{F195B0EF-A252-452D-AA71-7EE455F21A3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2" creationId="{CDCCCFDB-5513-490A-A540-02AB40E848B9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3" creationId="{048A4CCF-C49C-4292-8939-286AC01A6E42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4" creationId="{DEEE689C-8AF5-465B-8569-6D45B55CA57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5" creationId="{3B204C6E-D264-4C67-83AD-CAE428D75082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6" creationId="{A769C89B-96D1-423F-86B1-80569B962A18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7" creationId="{CC0B5232-EA94-47CE-AF4E-94DB86E1F75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8" creationId="{61AB0E59-4C0F-4FA2-BEB8-27C061C17CCC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29" creationId="{B3515A19-5928-44C4-B5E2-5F8BF2E8A715}"/>
          </ac:spMkLst>
        </pc:spChg>
        <pc:spChg chg="add mod">
          <ac:chgData name="Victoria Worthington" userId="3602fdab-493b-4fe0-87da-353562330a36" providerId="ADAL" clId="{6B9F1DA3-A5DA-4B2C-BCC2-70A2F753EBC8}" dt="2019-02-04T18:44:54.808" v="26" actId="164"/>
          <ac:spMkLst>
            <pc:docMk/>
            <pc:sldMk cId="1669721746" sldId="365"/>
            <ac:spMk id="30" creationId="{B2137F30-6587-4580-9A8C-43FEF6A1333B}"/>
          </ac:spMkLst>
        </pc:spChg>
        <pc:grpChg chg="add del mod">
          <ac:chgData name="Victoria Worthington" userId="3602fdab-493b-4fe0-87da-353562330a36" providerId="ADAL" clId="{6B9F1DA3-A5DA-4B2C-BCC2-70A2F753EBC8}" dt="2019-02-04T19:15:18.507" v="1088" actId="478"/>
          <ac:grpSpMkLst>
            <pc:docMk/>
            <pc:sldMk cId="1669721746" sldId="365"/>
            <ac:grpSpMk id="2" creationId="{2ABC7826-8C66-4354-8A0B-AC53E40BF2AA}"/>
          </ac:grpSpMkLst>
        </pc:grpChg>
        <pc:grpChg chg="add">
          <ac:chgData name="Victoria Worthington" userId="3602fdab-493b-4fe0-87da-353562330a36" providerId="ADAL" clId="{6B9F1DA3-A5DA-4B2C-BCC2-70A2F753EBC8}" dt="2019-02-04T19:15:18.870" v="1089"/>
          <ac:grpSpMkLst>
            <pc:docMk/>
            <pc:sldMk cId="1669721746" sldId="365"/>
            <ac:grpSpMk id="31" creationId="{4FF72904-C249-418A-ACCB-ADE615EB390A}"/>
          </ac:grpSpMkLst>
        </pc:grpChg>
        <pc:graphicFrameChg chg="add mod modGraphic">
          <ac:chgData name="Victoria Worthington" userId="3602fdab-493b-4fe0-87da-353562330a36" providerId="ADAL" clId="{6B9F1DA3-A5DA-4B2C-BCC2-70A2F753EBC8}" dt="2019-02-05T08:44:57.692" v="1272" actId="552"/>
          <ac:graphicFrameMkLst>
            <pc:docMk/>
            <pc:sldMk cId="1669721746" sldId="365"/>
            <ac:graphicFrameMk id="6" creationId="{F194B341-47C0-47E1-A789-0008B3ADEB50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5T08:44:57.692" v="1272" actId="552"/>
          <ac:graphicFrameMkLst>
            <pc:docMk/>
            <pc:sldMk cId="1669721746" sldId="365"/>
            <ac:graphicFrameMk id="9" creationId="{3575F5DD-54DF-436D-BC32-AB64665847B7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5T08:44:57.692" v="1272" actId="552"/>
          <ac:graphicFrameMkLst>
            <pc:docMk/>
            <pc:sldMk cId="1669721746" sldId="365"/>
            <ac:graphicFrameMk id="10" creationId="{D1B7BC53-E890-475D-B3FC-32905EE33894}"/>
          </ac:graphicFrameMkLst>
        </pc:graphicFrameChg>
      </pc:sldChg>
      <pc:sldChg chg="modSp">
        <pc:chgData name="Victoria Worthington" userId="3602fdab-493b-4fe0-87da-353562330a36" providerId="ADAL" clId="{6B9F1DA3-A5DA-4B2C-BCC2-70A2F753EBC8}" dt="2019-02-04T18:46:59.166" v="112" actId="404"/>
        <pc:sldMkLst>
          <pc:docMk/>
          <pc:sldMk cId="332354265" sldId="366"/>
        </pc:sldMkLst>
        <pc:spChg chg="mod">
          <ac:chgData name="Victoria Worthington" userId="3602fdab-493b-4fe0-87da-353562330a36" providerId="ADAL" clId="{6B9F1DA3-A5DA-4B2C-BCC2-70A2F753EBC8}" dt="2019-02-04T18:46:59.166" v="112" actId="404"/>
          <ac:spMkLst>
            <pc:docMk/>
            <pc:sldMk cId="332354265" sldId="366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6B9F1DA3-A5DA-4B2C-BCC2-70A2F753EBC8}" dt="2019-02-05T08:45:03.284" v="1273" actId="552"/>
        <pc:sldMkLst>
          <pc:docMk/>
          <pc:sldMk cId="1862576208" sldId="367"/>
        </pc:sldMkLst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1" creationId="{E1F7F34C-367E-42DF-A544-41B0AC811EFC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2" creationId="{BA4C3A3D-9704-4F7A-8536-3236AFBB071C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3" creationId="{882213C8-916C-47C9-B15A-F787ADE9146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4" creationId="{E221B407-D062-4332-B49D-5E84825ED657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5" creationId="{09709692-53CA-4D1E-84A3-FF33E53F4C4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6" creationId="{7FF80A1D-2752-4540-A133-681B8D3FE456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17" creationId="{96C79666-D6DD-4285-B98D-A4E2D0697A6D}"/>
          </ac:spMkLst>
        </pc:spChg>
        <pc:spChg chg="mod">
          <ac:chgData name="Victoria Worthington" userId="3602fdab-493b-4fe0-87da-353562330a36" providerId="ADAL" clId="{6B9F1DA3-A5DA-4B2C-BCC2-70A2F753EBC8}" dt="2019-02-04T18:45:34.004" v="35" actId="20577"/>
          <ac:spMkLst>
            <pc:docMk/>
            <pc:sldMk cId="1862576208" sldId="367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0" creationId="{C58DC97A-BCE8-4C92-ABBF-C82A705ED83E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1" creationId="{F195B0EF-A252-452D-AA71-7EE455F21A3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2" creationId="{CDCCCFDB-5513-490A-A540-02AB40E848B9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3" creationId="{048A4CCF-C49C-4292-8939-286AC01A6E42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4" creationId="{DEEE689C-8AF5-465B-8569-6D45B55CA57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5" creationId="{3B204C6E-D264-4C67-83AD-CAE428D75082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6" creationId="{A769C89B-96D1-423F-86B1-80569B962A18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7" creationId="{CC0B5232-EA94-47CE-AF4E-94DB86E1F75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8" creationId="{61AB0E59-4C0F-4FA2-BEB8-27C061C17CCC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29" creationId="{B3515A19-5928-44C4-B5E2-5F8BF2E8A715}"/>
          </ac:spMkLst>
        </pc:spChg>
        <pc:spChg chg="mod">
          <ac:chgData name="Victoria Worthington" userId="3602fdab-493b-4fe0-87da-353562330a36" providerId="ADAL" clId="{6B9F1DA3-A5DA-4B2C-BCC2-70A2F753EBC8}" dt="2019-02-04T18:50:13.749" v="199" actId="208"/>
          <ac:spMkLst>
            <pc:docMk/>
            <pc:sldMk cId="1862576208" sldId="367"/>
            <ac:spMk id="30" creationId="{B2137F30-6587-4580-9A8C-43FEF6A1333B}"/>
          </ac:spMkLst>
        </pc:spChg>
        <pc:grpChg chg="mod">
          <ac:chgData name="Victoria Worthington" userId="3602fdab-493b-4fe0-87da-353562330a36" providerId="ADAL" clId="{6B9F1DA3-A5DA-4B2C-BCC2-70A2F753EBC8}" dt="2019-02-04T19:15:16.602" v="1087" actId="12788"/>
          <ac:grpSpMkLst>
            <pc:docMk/>
            <pc:sldMk cId="1862576208" sldId="367"/>
            <ac:grpSpMk id="2" creationId="{2ABC7826-8C66-4354-8A0B-AC53E40BF2AA}"/>
          </ac:grpSpMkLst>
        </pc:grpChg>
        <pc:graphicFrameChg chg="mod">
          <ac:chgData name="Victoria Worthington" userId="3602fdab-493b-4fe0-87da-353562330a36" providerId="ADAL" clId="{6B9F1DA3-A5DA-4B2C-BCC2-70A2F753EBC8}" dt="2019-02-05T08:45:03.284" v="1273" actId="552"/>
          <ac:graphicFrameMkLst>
            <pc:docMk/>
            <pc:sldMk cId="1862576208" sldId="367"/>
            <ac:graphicFrameMk id="6" creationId="{F194B341-47C0-47E1-A789-0008B3ADEB50}"/>
          </ac:graphicFrameMkLst>
        </pc:graphicFrameChg>
        <pc:graphicFrameChg chg="mod">
          <ac:chgData name="Victoria Worthington" userId="3602fdab-493b-4fe0-87da-353562330a36" providerId="ADAL" clId="{6B9F1DA3-A5DA-4B2C-BCC2-70A2F753EBC8}" dt="2019-02-05T08:45:03.284" v="1273" actId="552"/>
          <ac:graphicFrameMkLst>
            <pc:docMk/>
            <pc:sldMk cId="1862576208" sldId="367"/>
            <ac:graphicFrameMk id="9" creationId="{3575F5DD-54DF-436D-BC32-AB64665847B7}"/>
          </ac:graphicFrameMkLst>
        </pc:graphicFrameChg>
        <pc:graphicFrameChg chg="mod">
          <ac:chgData name="Victoria Worthington" userId="3602fdab-493b-4fe0-87da-353562330a36" providerId="ADAL" clId="{6B9F1DA3-A5DA-4B2C-BCC2-70A2F753EBC8}" dt="2019-02-05T08:45:03.284" v="1273" actId="552"/>
          <ac:graphicFrameMkLst>
            <pc:docMk/>
            <pc:sldMk cId="1862576208" sldId="367"/>
            <ac:graphicFrameMk id="10" creationId="{D1B7BC53-E890-475D-B3FC-32905EE33894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20:26:46.078" v="1254"/>
        <pc:sldMkLst>
          <pc:docMk/>
          <pc:sldMk cId="688946258" sldId="368"/>
        </pc:sldMkLst>
        <pc:spChg chg="mod">
          <ac:chgData name="Victoria Worthington" userId="3602fdab-493b-4fe0-87da-353562330a36" providerId="ADAL" clId="{6B9F1DA3-A5DA-4B2C-BCC2-70A2F753EBC8}" dt="2019-02-04T19:17:47.854" v="1134" actId="2710"/>
          <ac:spMkLst>
            <pc:docMk/>
            <pc:sldMk cId="688946258" sldId="368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6B9F1DA3-A5DA-4B2C-BCC2-70A2F753EBC8}" dt="2019-02-04T18:54:29.018" v="287" actId="12788"/>
          <ac:graphicFrameMkLst>
            <pc:docMk/>
            <pc:sldMk cId="688946258" sldId="368"/>
            <ac:graphicFrameMk id="6" creationId="{4F1E19CF-D218-4D7D-ADB0-85182864D1C4}"/>
          </ac:graphicFrameMkLst>
        </pc:graphicFrameChg>
        <pc:graphicFrameChg chg="add del mod modGraphic">
          <ac:chgData name="Victoria Worthington" userId="3602fdab-493b-4fe0-87da-353562330a36" providerId="ADAL" clId="{6B9F1DA3-A5DA-4B2C-BCC2-70A2F753EBC8}" dt="2019-02-04T19:15:51.051" v="1104"/>
          <ac:graphicFrameMkLst>
            <pc:docMk/>
            <pc:sldMk cId="688946258" sldId="368"/>
            <ac:graphicFrameMk id="9" creationId="{28DEA5E0-4ACE-429C-B845-91FAE8B4D4EB}"/>
          </ac:graphicFrameMkLst>
        </pc:graphicFrameChg>
        <pc:graphicFrameChg chg="add del">
          <ac:chgData name="Victoria Worthington" userId="3602fdab-493b-4fe0-87da-353562330a36" providerId="ADAL" clId="{6B9F1DA3-A5DA-4B2C-BCC2-70A2F753EBC8}" dt="2019-02-04T19:18:04.848" v="1145" actId="478"/>
          <ac:graphicFrameMkLst>
            <pc:docMk/>
            <pc:sldMk cId="688946258" sldId="368"/>
            <ac:graphicFrameMk id="10" creationId="{BA836979-A415-4DCA-AF27-0C7BDAF50D78}"/>
          </ac:graphicFrameMkLst>
        </pc:graphicFrameChg>
        <pc:graphicFrameChg chg="add del">
          <ac:chgData name="Victoria Worthington" userId="3602fdab-493b-4fe0-87da-353562330a36" providerId="ADAL" clId="{6B9F1DA3-A5DA-4B2C-BCC2-70A2F753EBC8}" dt="2019-02-04T20:26:45.693" v="1253" actId="478"/>
          <ac:graphicFrameMkLst>
            <pc:docMk/>
            <pc:sldMk cId="688946258" sldId="368"/>
            <ac:graphicFrameMk id="11" creationId="{27020D11-C61C-401D-B9E3-1682359C050F}"/>
          </ac:graphicFrameMkLst>
        </pc:graphicFrameChg>
        <pc:graphicFrameChg chg="add">
          <ac:chgData name="Victoria Worthington" userId="3602fdab-493b-4fe0-87da-353562330a36" providerId="ADAL" clId="{6B9F1DA3-A5DA-4B2C-BCC2-70A2F753EBC8}" dt="2019-02-04T20:26:46.078" v="1254"/>
          <ac:graphicFrameMkLst>
            <pc:docMk/>
            <pc:sldMk cId="688946258" sldId="368"/>
            <ac:graphicFrameMk id="12" creationId="{98997F2E-8A16-4D8C-8923-0FC4142F6763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20:28:47.685" v="1256" actId="1037"/>
        <pc:sldMkLst>
          <pc:docMk/>
          <pc:sldMk cId="4223805633" sldId="369"/>
        </pc:sldMkLst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0" creationId="{A9AA0F47-25C9-4381-82DE-3D93D5BC6D9F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1" creationId="{DBFB9462-CC40-43ED-A09F-7347016F82A4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2" creationId="{C3760422-2695-4A6D-953B-A32919DC89FE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3" creationId="{9607F8D6-C344-40B9-8167-8395FF974761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4" creationId="{098FB733-E13B-4EC7-9015-F69752CF17D9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5" creationId="{90BD3319-2BC8-4F6E-8376-6A11CB4F538C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6" creationId="{8AD604B0-78B6-45D2-84A2-36D3ABFA9EDE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17" creationId="{241D544B-F3EA-40A3-8037-7B0D58F62D96}"/>
          </ac:spMkLst>
        </pc:spChg>
        <pc:spChg chg="add del mod">
          <ac:chgData name="Victoria Worthington" userId="3602fdab-493b-4fe0-87da-353562330a36" providerId="ADAL" clId="{6B9F1DA3-A5DA-4B2C-BCC2-70A2F753EBC8}" dt="2019-02-04T19:18:17.199" v="1158" actId="20577"/>
          <ac:spMkLst>
            <pc:docMk/>
            <pc:sldMk cId="4223805633" sldId="369"/>
            <ac:spMk id="19" creationId="{5252A847-DE45-4FA3-A1F8-EEBEB845FF8E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20" creationId="{B39A9CDF-D8DB-431D-A2AE-092155E08A8A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21" creationId="{A253D87E-2262-4897-A03B-3A9E0D085A8C}"/>
          </ac:spMkLst>
        </pc:spChg>
        <pc:spChg chg="add del mod">
          <ac:chgData name="Victoria Worthington" userId="3602fdab-493b-4fe0-87da-353562330a36" providerId="ADAL" clId="{6B9F1DA3-A5DA-4B2C-BCC2-70A2F753EBC8}" dt="2019-02-04T18:56:50.124" v="363" actId="478"/>
          <ac:spMkLst>
            <pc:docMk/>
            <pc:sldMk cId="4223805633" sldId="369"/>
            <ac:spMk id="22" creationId="{19886624-7A31-4D23-9D1C-CE2F53241ACD}"/>
          </ac:spMkLst>
        </pc:spChg>
        <pc:spChg chg="add del mod">
          <ac:chgData name="Victoria Worthington" userId="3602fdab-493b-4fe0-87da-353562330a36" providerId="ADAL" clId="{6B9F1DA3-A5DA-4B2C-BCC2-70A2F753EBC8}" dt="2019-02-04T18:56:50.124" v="363" actId="478"/>
          <ac:spMkLst>
            <pc:docMk/>
            <pc:sldMk cId="4223805633" sldId="369"/>
            <ac:spMk id="23" creationId="{C7E55DE5-4251-466C-BA3B-CFDB2A4E71B1}"/>
          </ac:spMkLst>
        </pc:spChg>
        <pc:spChg chg="add del mod">
          <ac:chgData name="Victoria Worthington" userId="3602fdab-493b-4fe0-87da-353562330a36" providerId="ADAL" clId="{6B9F1DA3-A5DA-4B2C-BCC2-70A2F753EBC8}" dt="2019-02-04T18:56:50.124" v="363" actId="478"/>
          <ac:spMkLst>
            <pc:docMk/>
            <pc:sldMk cId="4223805633" sldId="369"/>
            <ac:spMk id="24" creationId="{A522F5D6-9126-484F-BD05-E4BCABDD49FE}"/>
          </ac:spMkLst>
        </pc:spChg>
        <pc:spChg chg="add del mod">
          <ac:chgData name="Victoria Worthington" userId="3602fdab-493b-4fe0-87da-353562330a36" providerId="ADAL" clId="{6B9F1DA3-A5DA-4B2C-BCC2-70A2F753EBC8}" dt="2019-02-04T18:56:50.124" v="363" actId="478"/>
          <ac:spMkLst>
            <pc:docMk/>
            <pc:sldMk cId="4223805633" sldId="369"/>
            <ac:spMk id="25" creationId="{F29DC8AD-C3A1-4E22-B8D7-82B6E297BD32}"/>
          </ac:spMkLst>
        </pc:spChg>
        <pc:spChg chg="add del mod">
          <ac:chgData name="Victoria Worthington" userId="3602fdab-493b-4fe0-87da-353562330a36" providerId="ADAL" clId="{6B9F1DA3-A5DA-4B2C-BCC2-70A2F753EBC8}" dt="2019-02-04T18:56:48.175" v="362" actId="478"/>
          <ac:spMkLst>
            <pc:docMk/>
            <pc:sldMk cId="4223805633" sldId="369"/>
            <ac:spMk id="26" creationId="{F44F8416-CDA7-467B-918C-5262EDD38E5C}"/>
          </ac:spMkLst>
        </pc:spChg>
        <pc:spChg chg="add mod">
          <ac:chgData name="Victoria Worthington" userId="3602fdab-493b-4fe0-87da-353562330a36" providerId="ADAL" clId="{6B9F1DA3-A5DA-4B2C-BCC2-70A2F753EBC8}" dt="2019-02-04T18:56:52.952" v="364" actId="164"/>
          <ac:spMkLst>
            <pc:docMk/>
            <pc:sldMk cId="4223805633" sldId="369"/>
            <ac:spMk id="27" creationId="{F7A94E49-FCE6-41CD-ADD7-1D4BB5F0C904}"/>
          </ac:spMkLst>
        </pc:spChg>
        <pc:spChg chg="add mod">
          <ac:chgData name="Victoria Worthington" userId="3602fdab-493b-4fe0-87da-353562330a36" providerId="ADAL" clId="{6B9F1DA3-A5DA-4B2C-BCC2-70A2F753EBC8}" dt="2019-02-04T18:56:52.952" v="364" actId="164"/>
          <ac:spMkLst>
            <pc:docMk/>
            <pc:sldMk cId="4223805633" sldId="369"/>
            <ac:spMk id="28" creationId="{AAE11BD6-41F5-4047-8457-0B8AC5B1D257}"/>
          </ac:spMkLst>
        </pc:spChg>
        <pc:spChg chg="add mod">
          <ac:chgData name="Victoria Worthington" userId="3602fdab-493b-4fe0-87da-353562330a36" providerId="ADAL" clId="{6B9F1DA3-A5DA-4B2C-BCC2-70A2F753EBC8}" dt="2019-02-04T18:56:52.952" v="364" actId="164"/>
          <ac:spMkLst>
            <pc:docMk/>
            <pc:sldMk cId="4223805633" sldId="369"/>
            <ac:spMk id="29" creationId="{C3DDF43D-EC54-42C9-8006-073A6988EDBF}"/>
          </ac:spMkLst>
        </pc:spChg>
        <pc:spChg chg="add del mod">
          <ac:chgData name="Victoria Worthington" userId="3602fdab-493b-4fe0-87da-353562330a36" providerId="ADAL" clId="{6B9F1DA3-A5DA-4B2C-BCC2-70A2F753EBC8}" dt="2019-02-04T18:57:03.774" v="368" actId="478"/>
          <ac:spMkLst>
            <pc:docMk/>
            <pc:sldMk cId="4223805633" sldId="369"/>
            <ac:spMk id="30" creationId="{94B765B8-840C-419D-A4FD-7BFDBFFD0DB2}"/>
          </ac:spMkLst>
        </pc:spChg>
        <pc:spChg chg="add mod">
          <ac:chgData name="Victoria Worthington" userId="3602fdab-493b-4fe0-87da-353562330a36" providerId="ADAL" clId="{6B9F1DA3-A5DA-4B2C-BCC2-70A2F753EBC8}" dt="2019-02-04T18:56:52.952" v="364" actId="164"/>
          <ac:spMkLst>
            <pc:docMk/>
            <pc:sldMk cId="4223805633" sldId="369"/>
            <ac:spMk id="31" creationId="{F4CD955F-0290-4F8D-93CA-10BBEB6FB312}"/>
          </ac:spMkLst>
        </pc:spChg>
        <pc:spChg chg="add del">
          <ac:chgData name="Victoria Worthington" userId="3602fdab-493b-4fe0-87da-353562330a36" providerId="ADAL" clId="{6B9F1DA3-A5DA-4B2C-BCC2-70A2F753EBC8}" dt="2019-02-04T18:56:00.246" v="338" actId="478"/>
          <ac:spMkLst>
            <pc:docMk/>
            <pc:sldMk cId="4223805633" sldId="369"/>
            <ac:spMk id="32" creationId="{31C2E21C-7275-428C-8409-3F34830AD804}"/>
          </ac:spMkLst>
        </pc:spChg>
        <pc:spChg chg="add del">
          <ac:chgData name="Victoria Worthington" userId="3602fdab-493b-4fe0-87da-353562330a36" providerId="ADAL" clId="{6B9F1DA3-A5DA-4B2C-BCC2-70A2F753EBC8}" dt="2019-02-04T18:55:55.790" v="335" actId="478"/>
          <ac:spMkLst>
            <pc:docMk/>
            <pc:sldMk cId="4223805633" sldId="369"/>
            <ac:spMk id="33" creationId="{2F19E777-135D-48DA-AEA2-68A7C7C9A7D2}"/>
          </ac:spMkLst>
        </pc:spChg>
        <pc:spChg chg="add del">
          <ac:chgData name="Victoria Worthington" userId="3602fdab-493b-4fe0-87da-353562330a36" providerId="ADAL" clId="{6B9F1DA3-A5DA-4B2C-BCC2-70A2F753EBC8}" dt="2019-02-04T18:56:01.045" v="339" actId="478"/>
          <ac:spMkLst>
            <pc:docMk/>
            <pc:sldMk cId="4223805633" sldId="369"/>
            <ac:spMk id="34" creationId="{209FF296-0392-46C9-97C6-1F59D20E97A3}"/>
          </ac:spMkLst>
        </pc:spChg>
        <pc:spChg chg="add del">
          <ac:chgData name="Victoria Worthington" userId="3602fdab-493b-4fe0-87da-353562330a36" providerId="ADAL" clId="{6B9F1DA3-A5DA-4B2C-BCC2-70A2F753EBC8}" dt="2019-02-04T18:56:02.117" v="340" actId="478"/>
          <ac:spMkLst>
            <pc:docMk/>
            <pc:sldMk cId="4223805633" sldId="369"/>
            <ac:spMk id="35" creationId="{C38FF577-0AC4-4282-8E0B-6263F4850BBA}"/>
          </ac:spMkLst>
        </pc:spChg>
        <pc:spChg chg="add del">
          <ac:chgData name="Victoria Worthington" userId="3602fdab-493b-4fe0-87da-353562330a36" providerId="ADAL" clId="{6B9F1DA3-A5DA-4B2C-BCC2-70A2F753EBC8}" dt="2019-02-04T18:56:03.089" v="341" actId="478"/>
          <ac:spMkLst>
            <pc:docMk/>
            <pc:sldMk cId="4223805633" sldId="369"/>
            <ac:spMk id="36" creationId="{4328621E-1E53-4340-A3D0-F92844B029BB}"/>
          </ac:spMkLst>
        </pc:spChg>
        <pc:grpChg chg="add mod">
          <ac:chgData name="Victoria Worthington" userId="3602fdab-493b-4fe0-87da-353562330a36" providerId="ADAL" clId="{6B9F1DA3-A5DA-4B2C-BCC2-70A2F753EBC8}" dt="2019-02-04T18:57:41.906" v="392" actId="1038"/>
          <ac:grpSpMkLst>
            <pc:docMk/>
            <pc:sldMk cId="4223805633" sldId="369"/>
            <ac:grpSpMk id="2" creationId="{6228749F-BA0E-438F-A1A4-B325C7A63CA3}"/>
          </ac:grpSpMkLst>
        </pc:grpChg>
        <pc:grpChg chg="add mod">
          <ac:chgData name="Victoria Worthington" userId="3602fdab-493b-4fe0-87da-353562330a36" providerId="ADAL" clId="{6B9F1DA3-A5DA-4B2C-BCC2-70A2F753EBC8}" dt="2019-02-04T18:57:41.906" v="392" actId="1038"/>
          <ac:grpSpMkLst>
            <pc:docMk/>
            <pc:sldMk cId="4223805633" sldId="369"/>
            <ac:grpSpMk id="37" creationId="{8DEB7764-9F48-4F1D-A90B-5A38F82F21AC}"/>
          </ac:grpSpMkLst>
        </pc:grpChg>
        <pc:grpChg chg="add mod">
          <ac:chgData name="Victoria Worthington" userId="3602fdab-493b-4fe0-87da-353562330a36" providerId="ADAL" clId="{6B9F1DA3-A5DA-4B2C-BCC2-70A2F753EBC8}" dt="2019-02-04T18:57:41.906" v="392" actId="1038"/>
          <ac:grpSpMkLst>
            <pc:docMk/>
            <pc:sldMk cId="4223805633" sldId="369"/>
            <ac:grpSpMk id="42" creationId="{58C928E6-E2B0-40D1-A8C7-232467980E3E}"/>
          </ac:grpSpMkLst>
        </pc:grpChg>
        <pc:grpChg chg="add mod">
          <ac:chgData name="Victoria Worthington" userId="3602fdab-493b-4fe0-87da-353562330a36" providerId="ADAL" clId="{6B9F1DA3-A5DA-4B2C-BCC2-70A2F753EBC8}" dt="2019-02-04T18:57:41.906" v="392" actId="1038"/>
          <ac:grpSpMkLst>
            <pc:docMk/>
            <pc:sldMk cId="4223805633" sldId="369"/>
            <ac:grpSpMk id="47" creationId="{A2C530C3-BA6F-466A-BD7A-37FDCB89CB39}"/>
          </ac:grpSpMkLst>
        </pc:grpChg>
        <pc:graphicFrameChg chg="add mod modGraphic">
          <ac:chgData name="Victoria Worthington" userId="3602fdab-493b-4fe0-87da-353562330a36" providerId="ADAL" clId="{6B9F1DA3-A5DA-4B2C-BCC2-70A2F753EBC8}" dt="2019-02-04T20:28:47.685" v="1256" actId="1037"/>
          <ac:graphicFrameMkLst>
            <pc:docMk/>
            <pc:sldMk cId="4223805633" sldId="369"/>
            <ac:graphicFrameMk id="6" creationId="{9BEDAA55-39F8-4927-BDF2-0CE28FAF6221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4T18:57:36.837" v="377" actId="12788"/>
          <ac:graphicFrameMkLst>
            <pc:docMk/>
            <pc:sldMk cId="4223805633" sldId="369"/>
            <ac:graphicFrameMk id="9" creationId="{34503800-C1BA-4CFB-8737-D99F1EC9210D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20:24:07.726" v="1205" actId="20577"/>
        <pc:sldMkLst>
          <pc:docMk/>
          <pc:sldMk cId="3619657687" sldId="370"/>
        </pc:sldMkLst>
        <pc:spChg chg="add mod topLvl">
          <ac:chgData name="Victoria Worthington" userId="3602fdab-493b-4fe0-87da-353562330a36" providerId="ADAL" clId="{6B9F1DA3-A5DA-4B2C-BCC2-70A2F753EBC8}" dt="2019-02-04T18:59:18.891" v="456" actId="164"/>
          <ac:spMkLst>
            <pc:docMk/>
            <pc:sldMk cId="3619657687" sldId="370"/>
            <ac:spMk id="9" creationId="{98D2BB49-D70E-4B64-8EB7-A6570F5B7E7F}"/>
          </ac:spMkLst>
        </pc:spChg>
        <pc:spChg chg="add mod topLvl">
          <ac:chgData name="Victoria Worthington" userId="3602fdab-493b-4fe0-87da-353562330a36" providerId="ADAL" clId="{6B9F1DA3-A5DA-4B2C-BCC2-70A2F753EBC8}" dt="2019-02-04T18:59:18.891" v="456" actId="164"/>
          <ac:spMkLst>
            <pc:docMk/>
            <pc:sldMk cId="3619657687" sldId="370"/>
            <ac:spMk id="10" creationId="{ADBF5AA6-ACFC-43DF-9CCA-A56EF0A3435D}"/>
          </ac:spMkLst>
        </pc:spChg>
        <pc:spChg chg="add mod topLvl">
          <ac:chgData name="Victoria Worthington" userId="3602fdab-493b-4fe0-87da-353562330a36" providerId="ADAL" clId="{6B9F1DA3-A5DA-4B2C-BCC2-70A2F753EBC8}" dt="2019-02-04T19:00:18.900" v="489" actId="20577"/>
          <ac:spMkLst>
            <pc:docMk/>
            <pc:sldMk cId="3619657687" sldId="370"/>
            <ac:spMk id="11" creationId="{865F6827-A00E-4738-ADB7-F953042520A3}"/>
          </ac:spMkLst>
        </pc:spChg>
        <pc:spChg chg="add mod topLvl">
          <ac:chgData name="Victoria Worthington" userId="3602fdab-493b-4fe0-87da-353562330a36" providerId="ADAL" clId="{6B9F1DA3-A5DA-4B2C-BCC2-70A2F753EBC8}" dt="2019-02-04T20:24:07.726" v="1205" actId="20577"/>
          <ac:spMkLst>
            <pc:docMk/>
            <pc:sldMk cId="3619657687" sldId="370"/>
            <ac:spMk id="13" creationId="{47AA9C09-97B4-4F52-ACCC-F76B8CD9D475}"/>
          </ac:spMkLst>
        </pc:spChg>
        <pc:spChg chg="add mod topLvl">
          <ac:chgData name="Victoria Worthington" userId="3602fdab-493b-4fe0-87da-353562330a36" providerId="ADAL" clId="{6B9F1DA3-A5DA-4B2C-BCC2-70A2F753EBC8}" dt="2019-02-04T19:00:29.429" v="493" actId="20577"/>
          <ac:spMkLst>
            <pc:docMk/>
            <pc:sldMk cId="3619657687" sldId="370"/>
            <ac:spMk id="14" creationId="{3EAB58EF-D610-40E4-AA42-AA0E94542670}"/>
          </ac:spMkLst>
        </pc:spChg>
        <pc:spChg chg="add mod topLvl">
          <ac:chgData name="Victoria Worthington" userId="3602fdab-493b-4fe0-87da-353562330a36" providerId="ADAL" clId="{6B9F1DA3-A5DA-4B2C-BCC2-70A2F753EBC8}" dt="2019-02-04T18:59:18.891" v="456" actId="164"/>
          <ac:spMkLst>
            <pc:docMk/>
            <pc:sldMk cId="3619657687" sldId="370"/>
            <ac:spMk id="15" creationId="{9150311F-4696-423A-BB02-713A48138A01}"/>
          </ac:spMkLst>
        </pc:spChg>
        <pc:spChg chg="mod">
          <ac:chgData name="Victoria Worthington" userId="3602fdab-493b-4fe0-87da-353562330a36" providerId="ADAL" clId="{6B9F1DA3-A5DA-4B2C-BCC2-70A2F753EBC8}" dt="2019-02-04T19:18:37.212" v="1165" actId="2710"/>
          <ac:spMkLst>
            <pc:docMk/>
            <pc:sldMk cId="3619657687" sldId="370"/>
            <ac:spMk id="19" creationId="{5252A847-DE45-4FA3-A1F8-EEBEB845FF8E}"/>
          </ac:spMkLst>
        </pc:spChg>
        <pc:grpChg chg="add del mod">
          <ac:chgData name="Victoria Worthington" userId="3602fdab-493b-4fe0-87da-353562330a36" providerId="ADAL" clId="{6B9F1DA3-A5DA-4B2C-BCC2-70A2F753EBC8}" dt="2019-02-04T18:59:06.193" v="423" actId="165"/>
          <ac:grpSpMkLst>
            <pc:docMk/>
            <pc:sldMk cId="3619657687" sldId="370"/>
            <ac:grpSpMk id="2" creationId="{60306E65-AD79-485A-844E-ED328D9BA160}"/>
          </ac:grpSpMkLst>
        </pc:grpChg>
        <pc:grpChg chg="add mod">
          <ac:chgData name="Victoria Worthington" userId="3602fdab-493b-4fe0-87da-353562330a36" providerId="ADAL" clId="{6B9F1DA3-A5DA-4B2C-BCC2-70A2F753EBC8}" dt="2019-02-04T18:59:21.597" v="457" actId="12788"/>
          <ac:grpSpMkLst>
            <pc:docMk/>
            <pc:sldMk cId="3619657687" sldId="370"/>
            <ac:grpSpMk id="3" creationId="{30D6EF03-FE6F-4ECA-882D-2EC74C1C5807}"/>
          </ac:grpSpMkLst>
        </pc:grpChg>
        <pc:graphicFrameChg chg="add mod ord modGraphic">
          <ac:chgData name="Victoria Worthington" userId="3602fdab-493b-4fe0-87da-353562330a36" providerId="ADAL" clId="{6B9F1DA3-A5DA-4B2C-BCC2-70A2F753EBC8}" dt="2019-02-04T18:59:58.979" v="478" actId="552"/>
          <ac:graphicFrameMkLst>
            <pc:docMk/>
            <pc:sldMk cId="3619657687" sldId="370"/>
            <ac:graphicFrameMk id="6" creationId="{61768BCA-1F34-4DD1-B501-A8E9C3A02DCC}"/>
          </ac:graphicFrameMkLst>
        </pc:graphicFrameChg>
        <pc:graphicFrameChg chg="add del mod">
          <ac:chgData name="Victoria Worthington" userId="3602fdab-493b-4fe0-87da-353562330a36" providerId="ADAL" clId="{6B9F1DA3-A5DA-4B2C-BCC2-70A2F753EBC8}" dt="2019-02-04T18:58:53.125" v="416" actId="478"/>
          <ac:graphicFrameMkLst>
            <pc:docMk/>
            <pc:sldMk cId="3619657687" sldId="370"/>
            <ac:graphicFrameMk id="12" creationId="{7B1B4066-C720-4C2F-8F10-140EFB8004D7}"/>
          </ac:graphicFrameMkLst>
        </pc:graphicFrameChg>
        <pc:graphicFrameChg chg="add del mod">
          <ac:chgData name="Victoria Worthington" userId="3602fdab-493b-4fe0-87da-353562330a36" providerId="ADAL" clId="{6B9F1DA3-A5DA-4B2C-BCC2-70A2F753EBC8}" dt="2019-02-04T18:58:54.875" v="417" actId="478"/>
          <ac:graphicFrameMkLst>
            <pc:docMk/>
            <pc:sldMk cId="3619657687" sldId="370"/>
            <ac:graphicFrameMk id="16" creationId="{613D4A0A-7414-40AE-AD45-288C116BAC0A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4T18:59:58.979" v="478" actId="552"/>
          <ac:graphicFrameMkLst>
            <pc:docMk/>
            <pc:sldMk cId="3619657687" sldId="370"/>
            <ac:graphicFrameMk id="17" creationId="{AFA4ECD5-76DA-41B3-B71B-DC98099B2AA0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4T18:59:58.979" v="478" actId="552"/>
          <ac:graphicFrameMkLst>
            <pc:docMk/>
            <pc:sldMk cId="3619657687" sldId="370"/>
            <ac:graphicFrameMk id="20" creationId="{CF366768-CA31-4900-B349-71E84E1BC93D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19:18:58.745" v="1171" actId="20577"/>
        <pc:sldMkLst>
          <pc:docMk/>
          <pc:sldMk cId="2743621979" sldId="371"/>
        </pc:sldMkLst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0" creationId="{AEB57C32-B1AF-4DE8-92BC-6E3FB06BB636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1" creationId="{328D943A-F763-4333-B227-DF5E7255D7FC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2" creationId="{3FAC7468-3F2E-4B23-9CC9-D22F8A7747F3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3" creationId="{103553A0-DEE5-49D7-BB02-99F3FB63189A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4" creationId="{3184300D-EA26-4683-8862-5198C3755C4F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5" creationId="{9AC3C67D-695D-4D49-87ED-F1EED5BAAC4D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6" creationId="{FA23A1E0-9FDF-4463-A192-23CEA9E8F51A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17" creationId="{6CEBFCEC-215D-40D7-AB80-DD4324EBAAD7}"/>
          </ac:spMkLst>
        </pc:spChg>
        <pc:spChg chg="mod">
          <ac:chgData name="Victoria Worthington" userId="3602fdab-493b-4fe0-87da-353562330a36" providerId="ADAL" clId="{6B9F1DA3-A5DA-4B2C-BCC2-70A2F753EBC8}" dt="2019-02-04T19:18:58.745" v="1171" actId="20577"/>
          <ac:spMkLst>
            <pc:docMk/>
            <pc:sldMk cId="2743621979" sldId="371"/>
            <ac:spMk id="19" creationId="{5252A847-DE45-4FA3-A1F8-EEBEB845FF8E}"/>
          </ac:spMkLst>
        </pc:spChg>
        <pc:spChg chg="del">
          <ac:chgData name="Victoria Worthington" userId="3602fdab-493b-4fe0-87da-353562330a36" providerId="ADAL" clId="{6B9F1DA3-A5DA-4B2C-BCC2-70A2F753EBC8}" dt="2019-02-04T19:07:15.030" v="796" actId="478"/>
          <ac:spMkLst>
            <pc:docMk/>
            <pc:sldMk cId="2743621979" sldId="371"/>
            <ac:spMk id="20" creationId="{E7A8EF34-6F88-421A-A45D-91986D45B9BE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3" creationId="{F61DCDF2-2581-4B3B-90F2-A550288CA30A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4" creationId="{7DC96524-D55A-4302-95CC-355C25A472B5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5" creationId="{3A0E540A-3A0D-450B-9476-7BC00E640CFC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6" creationId="{67963DDC-2CA6-40AF-8AEA-B0E47AF7042D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7" creationId="{E56EB0AC-55AE-44DA-B8AC-57FA479ECCF1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8" creationId="{0830C317-367B-4F64-BFC7-2B158170D623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39" creationId="{ED7DE8EC-DE78-46B5-AE8F-D47DBB568ED1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0" creationId="{56E3E49E-C565-4BA7-8664-2FE2FD72FC70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2" creationId="{EBBE1556-168C-468D-88A0-5595DC7CE3B7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3" creationId="{72E5C346-BC5F-4E53-BABC-A4E6A07E0371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4" creationId="{B2706B02-6A27-4DDC-A653-07A258FEBAB5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5" creationId="{617A3410-A0FC-44EC-A096-2311488152CE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6" creationId="{0CDBA28D-D0E0-4440-A465-BDEA64FD1643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7" creationId="{BF449C90-9D51-4442-B0F0-42BCC22003CE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8" creationId="{49275331-D97F-46C7-9A7E-403330610497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49" creationId="{80ECA00C-F28A-4118-9598-2C446B09F7B7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1" creationId="{AE954CC2-3178-4938-8231-28D324082B3D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2" creationId="{75212FAB-354A-4C70-BFCA-B3590891D343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3" creationId="{CAB72272-FC1F-431E-9FBA-B813F9ED7E39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4" creationId="{A3BCCA3A-7698-4DAE-9BB5-21794C88339E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5" creationId="{239DCBF8-3B69-4EDD-A020-3C4029121E9B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6" creationId="{40895F86-437A-439A-B04F-0B7F59A759CC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7" creationId="{18E22340-A967-4EA4-8272-FF8FCF2EBEE8}"/>
          </ac:spMkLst>
        </pc:spChg>
        <pc:spChg chg="mod">
          <ac:chgData name="Victoria Worthington" userId="3602fdab-493b-4fe0-87da-353562330a36" providerId="ADAL" clId="{6B9F1DA3-A5DA-4B2C-BCC2-70A2F753EBC8}" dt="2019-02-04T19:07:51.237" v="807" actId="208"/>
          <ac:spMkLst>
            <pc:docMk/>
            <pc:sldMk cId="2743621979" sldId="371"/>
            <ac:spMk id="58" creationId="{1594F648-EF2B-4A10-B048-F1907249154A}"/>
          </ac:spMkLst>
        </pc:spChg>
        <pc:grpChg chg="add del mod">
          <ac:chgData name="Victoria Worthington" userId="3602fdab-493b-4fe0-87da-353562330a36" providerId="ADAL" clId="{6B9F1DA3-A5DA-4B2C-BCC2-70A2F753EBC8}" dt="2019-02-04T19:07:52.772" v="808" actId="207"/>
          <ac:grpSpMkLst>
            <pc:docMk/>
            <pc:sldMk cId="2743621979" sldId="371"/>
            <ac:grpSpMk id="9" creationId="{045D7349-D315-4289-9F02-886E1A69DC4E}"/>
          </ac:grpSpMkLst>
        </pc:grpChg>
        <pc:grpChg chg="add del">
          <ac:chgData name="Victoria Worthington" userId="3602fdab-493b-4fe0-87da-353562330a36" providerId="ADAL" clId="{6B9F1DA3-A5DA-4B2C-BCC2-70A2F753EBC8}" dt="2019-02-04T19:07:20.611" v="800" actId="478"/>
          <ac:grpSpMkLst>
            <pc:docMk/>
            <pc:sldMk cId="2743621979" sldId="371"/>
            <ac:grpSpMk id="22" creationId="{EFFB5CB8-EC4F-4766-83F9-EF24DAD4588C}"/>
          </ac:grpSpMkLst>
        </pc:grpChg>
        <pc:grpChg chg="add mod">
          <ac:chgData name="Victoria Worthington" userId="3602fdab-493b-4fe0-87da-353562330a36" providerId="ADAL" clId="{6B9F1DA3-A5DA-4B2C-BCC2-70A2F753EBC8}" dt="2019-02-04T19:07:52.772" v="808" actId="207"/>
          <ac:grpSpMkLst>
            <pc:docMk/>
            <pc:sldMk cId="2743621979" sldId="371"/>
            <ac:grpSpMk id="32" creationId="{12964A63-B0D1-464A-A8BB-CF2ECAAE973B}"/>
          </ac:grpSpMkLst>
        </pc:grpChg>
        <pc:grpChg chg="add mod">
          <ac:chgData name="Victoria Worthington" userId="3602fdab-493b-4fe0-87da-353562330a36" providerId="ADAL" clId="{6B9F1DA3-A5DA-4B2C-BCC2-70A2F753EBC8}" dt="2019-02-04T19:07:52.772" v="808" actId="207"/>
          <ac:grpSpMkLst>
            <pc:docMk/>
            <pc:sldMk cId="2743621979" sldId="371"/>
            <ac:grpSpMk id="41" creationId="{7009AA42-D4CA-4B5D-97A1-26C2D6687BC9}"/>
          </ac:grpSpMkLst>
        </pc:grpChg>
        <pc:grpChg chg="add mod">
          <ac:chgData name="Victoria Worthington" userId="3602fdab-493b-4fe0-87da-353562330a36" providerId="ADAL" clId="{6B9F1DA3-A5DA-4B2C-BCC2-70A2F753EBC8}" dt="2019-02-04T19:07:52.772" v="808" actId="207"/>
          <ac:grpSpMkLst>
            <pc:docMk/>
            <pc:sldMk cId="2743621979" sldId="371"/>
            <ac:grpSpMk id="50" creationId="{778E91D9-6E7B-450F-9ECC-E31B08D46340}"/>
          </ac:grpSpMkLst>
        </pc:grpChg>
        <pc:grpChg chg="add">
          <ac:chgData name="Victoria Worthington" userId="3602fdab-493b-4fe0-87da-353562330a36" providerId="ADAL" clId="{6B9F1DA3-A5DA-4B2C-BCC2-70A2F753EBC8}" dt="2019-02-04T19:09:50.231" v="962"/>
          <ac:grpSpMkLst>
            <pc:docMk/>
            <pc:sldMk cId="2743621979" sldId="371"/>
            <ac:grpSpMk id="59" creationId="{1563BD14-5C43-4930-AEA8-4E657EA5F74E}"/>
          </ac:grpSpMkLst>
        </pc:grpChg>
        <pc:graphicFrameChg chg="add mod modGraphic">
          <ac:chgData name="Victoria Worthington" userId="3602fdab-493b-4fe0-87da-353562330a36" providerId="ADAL" clId="{6B9F1DA3-A5DA-4B2C-BCC2-70A2F753EBC8}" dt="2019-02-04T19:07:01.616" v="791" actId="12788"/>
          <ac:graphicFrameMkLst>
            <pc:docMk/>
            <pc:sldMk cId="2743621979" sldId="371"/>
            <ac:graphicFrameMk id="6" creationId="{65C8FDA7-CAC1-43AD-B039-5E19833055C1}"/>
          </ac:graphicFrameMkLst>
        </pc:graphicFrameChg>
        <pc:graphicFrameChg chg="add del">
          <ac:chgData name="Victoria Worthington" userId="3602fdab-493b-4fe0-87da-353562330a36" providerId="ADAL" clId="{6B9F1DA3-A5DA-4B2C-BCC2-70A2F753EBC8}" dt="2019-02-04T19:07:20.611" v="800" actId="478"/>
          <ac:graphicFrameMkLst>
            <pc:docMk/>
            <pc:sldMk cId="2743621979" sldId="371"/>
            <ac:graphicFrameMk id="21" creationId="{36EBAEFD-B5D9-446F-87AA-1CF7772D5D9E}"/>
          </ac:graphicFrameMkLst>
        </pc:graphicFrameChg>
      </pc:sldChg>
      <pc:sldChg chg="modSp add">
        <pc:chgData name="Victoria Worthington" userId="3602fdab-493b-4fe0-87da-353562330a36" providerId="ADAL" clId="{6B9F1DA3-A5DA-4B2C-BCC2-70A2F753EBC8}" dt="2019-02-04T19:19:48.720" v="1193" actId="1035"/>
        <pc:sldMkLst>
          <pc:docMk/>
          <pc:sldMk cId="1093636837" sldId="372"/>
        </pc:sldMkLst>
        <pc:spChg chg="mod">
          <ac:chgData name="Victoria Worthington" userId="3602fdab-493b-4fe0-87da-353562330a36" providerId="ADAL" clId="{6B9F1DA3-A5DA-4B2C-BCC2-70A2F753EBC8}" dt="2019-02-04T18:51:21.366" v="216" actId="207"/>
          <ac:spMkLst>
            <pc:docMk/>
            <pc:sldMk cId="1093636837" sldId="372"/>
            <ac:spMk id="16" creationId="{51D7BF01-2F63-4CED-8B44-A8EBA597AC8D}"/>
          </ac:spMkLst>
        </pc:spChg>
        <pc:spChg chg="mod">
          <ac:chgData name="Victoria Worthington" userId="3602fdab-493b-4fe0-87da-353562330a36" providerId="ADAL" clId="{6B9F1DA3-A5DA-4B2C-BCC2-70A2F753EBC8}" dt="2019-02-04T18:51:34.978" v="220" actId="207"/>
          <ac:spMkLst>
            <pc:docMk/>
            <pc:sldMk cId="1093636837" sldId="372"/>
            <ac:spMk id="17" creationId="{9B664165-79A3-4506-9062-0AE58D7CF92F}"/>
          </ac:spMkLst>
        </pc:spChg>
        <pc:spChg chg="mod">
          <ac:chgData name="Victoria Worthington" userId="3602fdab-493b-4fe0-87da-353562330a36" providerId="ADAL" clId="{6B9F1DA3-A5DA-4B2C-BCC2-70A2F753EBC8}" dt="2019-02-04T19:17:00.429" v="1115" actId="2710"/>
          <ac:spMkLst>
            <pc:docMk/>
            <pc:sldMk cId="1093636837" sldId="372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6B9F1DA3-A5DA-4B2C-BCC2-70A2F753EBC8}" dt="2019-02-04T18:51:34.978" v="220" actId="207"/>
          <ac:spMkLst>
            <pc:docMk/>
            <pc:sldMk cId="1093636837" sldId="372"/>
            <ac:spMk id="20" creationId="{F9B75750-A170-461C-A752-9A93EBF39451}"/>
          </ac:spMkLst>
        </pc:spChg>
        <pc:graphicFrameChg chg="mod modGraphic">
          <ac:chgData name="Victoria Worthington" userId="3602fdab-493b-4fe0-87da-353562330a36" providerId="ADAL" clId="{6B9F1DA3-A5DA-4B2C-BCC2-70A2F753EBC8}" dt="2019-02-04T19:19:48.720" v="1193" actId="1035"/>
          <ac:graphicFrameMkLst>
            <pc:docMk/>
            <pc:sldMk cId="1093636837" sldId="372"/>
            <ac:graphicFrameMk id="36" creationId="{BE0E8008-7076-49F0-BA40-9C01C7C5DEC9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20:26:39.679" v="1252" actId="1035"/>
        <pc:sldMkLst>
          <pc:docMk/>
          <pc:sldMk cId="3128510996" sldId="373"/>
        </pc:sldMkLst>
        <pc:spChg chg="mod">
          <ac:chgData name="Victoria Worthington" userId="3602fdab-493b-4fe0-87da-353562330a36" providerId="ADAL" clId="{6B9F1DA3-A5DA-4B2C-BCC2-70A2F753EBC8}" dt="2019-02-04T19:17:57.744" v="1137" actId="2710"/>
          <ac:spMkLst>
            <pc:docMk/>
            <pc:sldMk cId="3128510996" sldId="373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6B9F1DA3-A5DA-4B2C-BCC2-70A2F753EBC8}" dt="2019-02-04T18:54:52.256" v="315" actId="207"/>
          <ac:graphicFrameMkLst>
            <pc:docMk/>
            <pc:sldMk cId="3128510996" sldId="373"/>
            <ac:graphicFrameMk id="6" creationId="{4F1E19CF-D218-4D7D-ADB0-85182864D1C4}"/>
          </ac:graphicFrameMkLst>
        </pc:graphicFrameChg>
        <pc:graphicFrameChg chg="del">
          <ac:chgData name="Victoria Worthington" userId="3602fdab-493b-4fe0-87da-353562330a36" providerId="ADAL" clId="{6B9F1DA3-A5DA-4B2C-BCC2-70A2F753EBC8}" dt="2019-02-04T19:15:54.621" v="1106" actId="478"/>
          <ac:graphicFrameMkLst>
            <pc:docMk/>
            <pc:sldMk cId="3128510996" sldId="373"/>
            <ac:graphicFrameMk id="9" creationId="{28DEA5E0-4ACE-429C-B845-91FAE8B4D4EB}"/>
          </ac:graphicFrameMkLst>
        </pc:graphicFrameChg>
        <pc:graphicFrameChg chg="add mod">
          <ac:chgData name="Victoria Worthington" userId="3602fdab-493b-4fe0-87da-353562330a36" providerId="ADAL" clId="{6B9F1DA3-A5DA-4B2C-BCC2-70A2F753EBC8}" dt="2019-02-04T20:26:39.679" v="1252" actId="1035"/>
          <ac:graphicFrameMkLst>
            <pc:docMk/>
            <pc:sldMk cId="3128510996" sldId="373"/>
            <ac:graphicFrameMk id="10" creationId="{B6A816CC-15C9-4421-A93E-A84A0A2AFB80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20:28:52.635" v="1258" actId="1037"/>
        <pc:sldMkLst>
          <pc:docMk/>
          <pc:sldMk cId="2754194176" sldId="374"/>
        </pc:sldMkLst>
        <pc:spChg chg="mod">
          <ac:chgData name="Victoria Worthington" userId="3602fdab-493b-4fe0-87da-353562330a36" providerId="ADAL" clId="{6B9F1DA3-A5DA-4B2C-BCC2-70A2F753EBC8}" dt="2019-02-04T19:18:31.338" v="1163" actId="20577"/>
          <ac:spMkLst>
            <pc:docMk/>
            <pc:sldMk cId="2754194176" sldId="374"/>
            <ac:spMk id="19" creationId="{5252A847-DE45-4FA3-A1F8-EEBEB845FF8E}"/>
          </ac:spMkLst>
        </pc:spChg>
        <pc:graphicFrameChg chg="del modGraphic">
          <ac:chgData name="Victoria Worthington" userId="3602fdab-493b-4fe0-87da-353562330a36" providerId="ADAL" clId="{6B9F1DA3-A5DA-4B2C-BCC2-70A2F753EBC8}" dt="2019-02-04T19:18:25.693" v="1161" actId="478"/>
          <ac:graphicFrameMkLst>
            <pc:docMk/>
            <pc:sldMk cId="2754194176" sldId="374"/>
            <ac:graphicFrameMk id="6" creationId="{9BEDAA55-39F8-4927-BDF2-0CE28FAF6221}"/>
          </ac:graphicFrameMkLst>
        </pc:graphicFrameChg>
        <pc:graphicFrameChg chg="add del">
          <ac:chgData name="Victoria Worthington" userId="3602fdab-493b-4fe0-87da-353562330a36" providerId="ADAL" clId="{6B9F1DA3-A5DA-4B2C-BCC2-70A2F753EBC8}" dt="2019-02-04T20:26:33.049" v="1246" actId="478"/>
          <ac:graphicFrameMkLst>
            <pc:docMk/>
            <pc:sldMk cId="2754194176" sldId="374"/>
            <ac:graphicFrameMk id="30" creationId="{71CF3258-9FC2-42A0-9FE4-FFA71FCBFCB4}"/>
          </ac:graphicFrameMkLst>
        </pc:graphicFrameChg>
        <pc:graphicFrameChg chg="add mod">
          <ac:chgData name="Victoria Worthington" userId="3602fdab-493b-4fe0-87da-353562330a36" providerId="ADAL" clId="{6B9F1DA3-A5DA-4B2C-BCC2-70A2F753EBC8}" dt="2019-02-04T20:28:52.635" v="1258" actId="1037"/>
          <ac:graphicFrameMkLst>
            <pc:docMk/>
            <pc:sldMk cId="2754194176" sldId="374"/>
            <ac:graphicFrameMk id="32" creationId="{8A808065-895F-4190-B22C-498514314506}"/>
          </ac:graphicFrameMkLst>
        </pc:graphicFrameChg>
      </pc:sldChg>
      <pc:sldChg chg="addSp modSp add">
        <pc:chgData name="Victoria Worthington" userId="3602fdab-493b-4fe0-87da-353562330a36" providerId="ADAL" clId="{6B9F1DA3-A5DA-4B2C-BCC2-70A2F753EBC8}" dt="2019-02-04T20:23:58.575" v="1203" actId="20577"/>
        <pc:sldMkLst>
          <pc:docMk/>
          <pc:sldMk cId="2850744525" sldId="375"/>
        </pc:sldMkLst>
        <pc:spChg chg="mod">
          <ac:chgData name="Victoria Worthington" userId="3602fdab-493b-4fe0-87da-353562330a36" providerId="ADAL" clId="{6B9F1DA3-A5DA-4B2C-BCC2-70A2F753EBC8}" dt="2019-02-04T20:23:58.575" v="1203" actId="20577"/>
          <ac:spMkLst>
            <pc:docMk/>
            <pc:sldMk cId="2850744525" sldId="375"/>
            <ac:spMk id="13" creationId="{47AA9C09-97B4-4F52-ACCC-F76B8CD9D475}"/>
          </ac:spMkLst>
        </pc:spChg>
        <pc:spChg chg="mod">
          <ac:chgData name="Victoria Worthington" userId="3602fdab-493b-4fe0-87da-353562330a36" providerId="ADAL" clId="{6B9F1DA3-A5DA-4B2C-BCC2-70A2F753EBC8}" dt="2019-02-04T19:18:40.135" v="1166" actId="2710"/>
          <ac:spMkLst>
            <pc:docMk/>
            <pc:sldMk cId="2850744525" sldId="375"/>
            <ac:spMk id="19" creationId="{5252A847-DE45-4FA3-A1F8-EEBEB845FF8E}"/>
          </ac:spMkLst>
        </pc:spChg>
        <pc:cxnChg chg="add mod">
          <ac:chgData name="Victoria Worthington" userId="3602fdab-493b-4fe0-87da-353562330a36" providerId="ADAL" clId="{6B9F1DA3-A5DA-4B2C-BCC2-70A2F753EBC8}" dt="2019-02-04T19:00:55.256" v="501" actId="1582"/>
          <ac:cxnSpMkLst>
            <pc:docMk/>
            <pc:sldMk cId="2850744525" sldId="375"/>
            <ac:cxnSpMk id="4" creationId="{CC18EE4A-DA2E-4A71-8427-4265DB5BFCBA}"/>
          </ac:cxnSpMkLst>
        </pc:cxnChg>
        <pc:cxnChg chg="add mod">
          <ac:chgData name="Victoria Worthington" userId="3602fdab-493b-4fe0-87da-353562330a36" providerId="ADAL" clId="{6B9F1DA3-A5DA-4B2C-BCC2-70A2F753EBC8}" dt="2019-02-04T19:01:15.535" v="505" actId="1076"/>
          <ac:cxnSpMkLst>
            <pc:docMk/>
            <pc:sldMk cId="2850744525" sldId="375"/>
            <ac:cxnSpMk id="21" creationId="{9A6EB01A-7F75-40A7-BAB9-028DA195AC96}"/>
          </ac:cxnSpMkLst>
        </pc:cxnChg>
        <pc:cxnChg chg="add mod">
          <ac:chgData name="Victoria Worthington" userId="3602fdab-493b-4fe0-87da-353562330a36" providerId="ADAL" clId="{6B9F1DA3-A5DA-4B2C-BCC2-70A2F753EBC8}" dt="2019-02-04T19:01:23.320" v="508" actId="14100"/>
          <ac:cxnSpMkLst>
            <pc:docMk/>
            <pc:sldMk cId="2850744525" sldId="375"/>
            <ac:cxnSpMk id="22" creationId="{F814F2DD-E8CF-467D-9091-F64AB8225972}"/>
          </ac:cxnSpMkLst>
        </pc:cxnChg>
      </pc:sldChg>
      <pc:sldChg chg="addSp delSp modSp add">
        <pc:chgData name="Victoria Worthington" userId="3602fdab-493b-4fe0-87da-353562330a36" providerId="ADAL" clId="{6B9F1DA3-A5DA-4B2C-BCC2-70A2F753EBC8}" dt="2019-02-04T20:29:44.301" v="1267"/>
        <pc:sldMkLst>
          <pc:docMk/>
          <pc:sldMk cId="2233478800" sldId="376"/>
        </pc:sldMkLst>
        <pc:spChg chg="mod">
          <ac:chgData name="Victoria Worthington" userId="3602fdab-493b-4fe0-87da-353562330a36" providerId="ADAL" clId="{6B9F1DA3-A5DA-4B2C-BCC2-70A2F753EBC8}" dt="2019-02-04T19:18:45.965" v="1168" actId="2710"/>
          <ac:spMkLst>
            <pc:docMk/>
            <pc:sldMk cId="2233478800" sldId="376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6B9F1DA3-A5DA-4B2C-BCC2-70A2F753EBC8}" dt="2019-02-04T20:29:43.905" v="1266" actId="478"/>
          <ac:graphicFrameMkLst>
            <pc:docMk/>
            <pc:sldMk cId="2233478800" sldId="376"/>
            <ac:graphicFrameMk id="9" creationId="{2AF7F369-851F-488C-8137-46F9118C8E78}"/>
          </ac:graphicFrameMkLst>
        </pc:graphicFrameChg>
        <pc:graphicFrameChg chg="add">
          <ac:chgData name="Victoria Worthington" userId="3602fdab-493b-4fe0-87da-353562330a36" providerId="ADAL" clId="{6B9F1DA3-A5DA-4B2C-BCC2-70A2F753EBC8}" dt="2019-02-04T20:29:44.301" v="1267"/>
          <ac:graphicFrameMkLst>
            <pc:docMk/>
            <pc:sldMk cId="2233478800" sldId="376"/>
            <ac:graphicFrameMk id="10" creationId="{DEFE3EF8-AB3A-41F2-B4E6-F3F554EF024C}"/>
          </ac:graphicFrameMkLst>
        </pc:graphicFrameChg>
      </pc:sldChg>
      <pc:sldChg chg="addSp modSp add">
        <pc:chgData name="Victoria Worthington" userId="3602fdab-493b-4fe0-87da-353562330a36" providerId="ADAL" clId="{6B9F1DA3-A5DA-4B2C-BCC2-70A2F753EBC8}" dt="2019-02-04T20:30:03.502" v="1268" actId="554"/>
        <pc:sldMkLst>
          <pc:docMk/>
          <pc:sldMk cId="1021103070" sldId="377"/>
        </pc:sldMkLst>
        <pc:spChg chg="mod">
          <ac:chgData name="Victoria Worthington" userId="3602fdab-493b-4fe0-87da-353562330a36" providerId="ADAL" clId="{6B9F1DA3-A5DA-4B2C-BCC2-70A2F753EBC8}" dt="2019-02-04T19:18:49.357" v="1169" actId="2710"/>
          <ac:spMkLst>
            <pc:docMk/>
            <pc:sldMk cId="1021103070" sldId="377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6B9F1DA3-A5DA-4B2C-BCC2-70A2F753EBC8}" dt="2019-02-04T20:29:34.273" v="1265" actId="1036"/>
          <ac:graphicFrameMkLst>
            <pc:docMk/>
            <pc:sldMk cId="1021103070" sldId="377"/>
            <ac:graphicFrameMk id="9" creationId="{2AF7F369-851F-488C-8137-46F9118C8E78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4T20:30:03.502" v="1268" actId="554"/>
          <ac:graphicFrameMkLst>
            <pc:docMk/>
            <pc:sldMk cId="1021103070" sldId="377"/>
            <ac:graphicFrameMk id="10" creationId="{92AF2382-99BC-424E-9FD3-E969B85482DB}"/>
          </ac:graphicFrameMkLst>
        </pc:graphicFrameChg>
        <pc:graphicFrameChg chg="add mod modGraphic">
          <ac:chgData name="Victoria Worthington" userId="3602fdab-493b-4fe0-87da-353562330a36" providerId="ADAL" clId="{6B9F1DA3-A5DA-4B2C-BCC2-70A2F753EBC8}" dt="2019-02-04T20:30:03.502" v="1268" actId="554"/>
          <ac:graphicFrameMkLst>
            <pc:docMk/>
            <pc:sldMk cId="1021103070" sldId="377"/>
            <ac:graphicFrameMk id="11" creationId="{6E4D2B05-A11F-4D86-8173-95C6CC4C4051}"/>
          </ac:graphicFrameMkLst>
        </pc:graphicFrameChg>
      </pc:sldChg>
      <pc:sldChg chg="addSp modSp add">
        <pc:chgData name="Victoria Worthington" userId="3602fdab-493b-4fe0-87da-353562330a36" providerId="ADAL" clId="{6B9F1DA3-A5DA-4B2C-BCC2-70A2F753EBC8}" dt="2019-02-04T19:19:06.181" v="1173" actId="20577"/>
        <pc:sldMkLst>
          <pc:docMk/>
          <pc:sldMk cId="2603436351" sldId="378"/>
        </pc:sldMkLst>
        <pc:spChg chg="mod">
          <ac:chgData name="Victoria Worthington" userId="3602fdab-493b-4fe0-87da-353562330a36" providerId="ADAL" clId="{6B9F1DA3-A5DA-4B2C-BCC2-70A2F753EBC8}" dt="2019-02-04T19:19:06.181" v="1173" actId="20577"/>
          <ac:spMkLst>
            <pc:docMk/>
            <pc:sldMk cId="2603436351" sldId="378"/>
            <ac:spMk id="19" creationId="{5252A847-DE45-4FA3-A1F8-EEBEB845FF8E}"/>
          </ac:spMkLst>
        </pc:spChg>
        <pc:grpChg chg="add">
          <ac:chgData name="Victoria Worthington" userId="3602fdab-493b-4fe0-87da-353562330a36" providerId="ADAL" clId="{6B9F1DA3-A5DA-4B2C-BCC2-70A2F753EBC8}" dt="2019-02-04T19:09:48.775" v="961"/>
          <ac:grpSpMkLst>
            <pc:docMk/>
            <pc:sldMk cId="2603436351" sldId="378"/>
            <ac:grpSpMk id="59" creationId="{D8C1044E-801D-43A2-88CB-08B24C945B54}"/>
          </ac:grpSpMkLst>
        </pc:grpChg>
      </pc:sldChg>
      <pc:sldChg chg="addSp modSp add">
        <pc:chgData name="Victoria Worthington" userId="3602fdab-493b-4fe0-87da-353562330a36" providerId="ADAL" clId="{6B9F1DA3-A5DA-4B2C-BCC2-70A2F753EBC8}" dt="2019-02-04T20:29:22.518" v="1261" actId="20577"/>
        <pc:sldMkLst>
          <pc:docMk/>
          <pc:sldMk cId="2969328044" sldId="379"/>
        </pc:sldMkLst>
        <pc:spChg chg="mod">
          <ac:chgData name="Victoria Worthington" userId="3602fdab-493b-4fe0-87da-353562330a36" providerId="ADAL" clId="{6B9F1DA3-A5DA-4B2C-BCC2-70A2F753EBC8}" dt="2019-02-04T20:29:22.518" v="1261" actId="20577"/>
          <ac:spMkLst>
            <pc:docMk/>
            <pc:sldMk cId="2969328044" sldId="379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6B9F1DA3-A5DA-4B2C-BCC2-70A2F753EBC8}" dt="2019-02-04T19:09:34.906" v="955" actId="554"/>
          <ac:grpSpMkLst>
            <pc:docMk/>
            <pc:sldMk cId="2969328044" sldId="379"/>
            <ac:grpSpMk id="9" creationId="{045D7349-D315-4289-9F02-886E1A69DC4E}"/>
          </ac:grpSpMkLst>
        </pc:grpChg>
        <pc:grpChg chg="mod">
          <ac:chgData name="Victoria Worthington" userId="3602fdab-493b-4fe0-87da-353562330a36" providerId="ADAL" clId="{6B9F1DA3-A5DA-4B2C-BCC2-70A2F753EBC8}" dt="2019-02-04T19:09:34.906" v="955" actId="554"/>
          <ac:grpSpMkLst>
            <pc:docMk/>
            <pc:sldMk cId="2969328044" sldId="379"/>
            <ac:grpSpMk id="32" creationId="{12964A63-B0D1-464A-A8BB-CF2ECAAE973B}"/>
          </ac:grpSpMkLst>
        </pc:grpChg>
        <pc:grpChg chg="mod">
          <ac:chgData name="Victoria Worthington" userId="3602fdab-493b-4fe0-87da-353562330a36" providerId="ADAL" clId="{6B9F1DA3-A5DA-4B2C-BCC2-70A2F753EBC8}" dt="2019-02-04T19:09:34.906" v="955" actId="554"/>
          <ac:grpSpMkLst>
            <pc:docMk/>
            <pc:sldMk cId="2969328044" sldId="379"/>
            <ac:grpSpMk id="41" creationId="{7009AA42-D4CA-4B5D-97A1-26C2D6687BC9}"/>
          </ac:grpSpMkLst>
        </pc:grpChg>
        <pc:grpChg chg="mod">
          <ac:chgData name="Victoria Worthington" userId="3602fdab-493b-4fe0-87da-353562330a36" providerId="ADAL" clId="{6B9F1DA3-A5DA-4B2C-BCC2-70A2F753EBC8}" dt="2019-02-04T19:09:34.906" v="955" actId="554"/>
          <ac:grpSpMkLst>
            <pc:docMk/>
            <pc:sldMk cId="2969328044" sldId="379"/>
            <ac:grpSpMk id="50" creationId="{778E91D9-6E7B-450F-9ECC-E31B08D46340}"/>
          </ac:grpSpMkLst>
        </pc:grpChg>
        <pc:grpChg chg="add mod">
          <ac:chgData name="Victoria Worthington" userId="3602fdab-493b-4fe0-87da-353562330a36" providerId="ADAL" clId="{6B9F1DA3-A5DA-4B2C-BCC2-70A2F753EBC8}" dt="2019-02-04T19:09:34.906" v="955" actId="554"/>
          <ac:grpSpMkLst>
            <pc:docMk/>
            <pc:sldMk cId="2969328044" sldId="379"/>
            <ac:grpSpMk id="60" creationId="{BD47EC7A-6C7A-4E46-BC1C-508F88EF2524}"/>
          </ac:grpSpMkLst>
        </pc:grpChg>
        <pc:graphicFrameChg chg="add mod modGraphic">
          <ac:chgData name="Victoria Worthington" userId="3602fdab-493b-4fe0-87da-353562330a36" providerId="ADAL" clId="{6B9F1DA3-A5DA-4B2C-BCC2-70A2F753EBC8}" dt="2019-02-04T20:29:15.629" v="1260" actId="1035"/>
          <ac:graphicFrameMkLst>
            <pc:docMk/>
            <pc:sldMk cId="2969328044" sldId="379"/>
            <ac:graphicFrameMk id="59" creationId="{DF0F91D7-D6B5-42B1-B29F-F62088AC26ED}"/>
          </ac:graphicFrameMkLst>
        </pc:graphicFrameChg>
      </pc:sldChg>
      <pc:sldChg chg="addSp delSp modSp add">
        <pc:chgData name="Victoria Worthington" userId="3602fdab-493b-4fe0-87da-353562330a36" providerId="ADAL" clId="{6B9F1DA3-A5DA-4B2C-BCC2-70A2F753EBC8}" dt="2019-02-04T19:19:35.563" v="1186"/>
        <pc:sldMkLst>
          <pc:docMk/>
          <pc:sldMk cId="2900857908" sldId="380"/>
        </pc:sldMkLst>
        <pc:spChg chg="mod">
          <ac:chgData name="Victoria Worthington" userId="3602fdab-493b-4fe0-87da-353562330a36" providerId="ADAL" clId="{6B9F1DA3-A5DA-4B2C-BCC2-70A2F753EBC8}" dt="2019-02-04T19:19:30.131" v="1184"/>
          <ac:spMkLst>
            <pc:docMk/>
            <pc:sldMk cId="2900857908" sldId="380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6B9F1DA3-A5DA-4B2C-BCC2-70A2F753EBC8}" dt="2019-02-04T19:19:32.020" v="1185" actId="478"/>
          <ac:graphicFrameMkLst>
            <pc:docMk/>
            <pc:sldMk cId="2900857908" sldId="380"/>
            <ac:graphicFrameMk id="9" creationId="{EF970589-7092-4404-98CD-7D9C3446BB5A}"/>
          </ac:graphicFrameMkLst>
        </pc:graphicFrameChg>
        <pc:graphicFrameChg chg="add">
          <ac:chgData name="Victoria Worthington" userId="3602fdab-493b-4fe0-87da-353562330a36" providerId="ADAL" clId="{6B9F1DA3-A5DA-4B2C-BCC2-70A2F753EBC8}" dt="2019-02-04T19:19:35.563" v="1186"/>
          <ac:graphicFrameMkLst>
            <pc:docMk/>
            <pc:sldMk cId="2900857908" sldId="380"/>
            <ac:graphicFrameMk id="10" creationId="{F58CAD20-5820-4AF0-AF1C-870D4A4284D7}"/>
          </ac:graphicFrameMkLst>
        </pc:graphicFrameChg>
      </pc:sldChg>
    </pc:docChg>
  </pc:docChgLst>
  <pc:docChgLst>
    <pc:chgData name="Rachael Green" userId="89c6f63e-7657-4ad0-8dd4-6f0c32cf62df" providerId="ADAL" clId="{A215E865-F955-44A3-8DAA-EE5155C5AC39}"/>
    <pc:docChg chg="undo custSel addSld delSld modSld sldOrd">
      <pc:chgData name="Rachael Green" userId="89c6f63e-7657-4ad0-8dd4-6f0c32cf62df" providerId="ADAL" clId="{A215E865-F955-44A3-8DAA-EE5155C5AC39}" dt="2020-02-12T09:54:36.783" v="1679"/>
      <pc:docMkLst>
        <pc:docMk/>
      </pc:docMkLst>
      <pc:sldChg chg="addSp delSp modSp mod">
        <pc:chgData name="Rachael Green" userId="89c6f63e-7657-4ad0-8dd4-6f0c32cf62df" providerId="ADAL" clId="{A215E865-F955-44A3-8DAA-EE5155C5AC39}" dt="2020-02-12T09:54:25.324" v="1677" actId="20577"/>
        <pc:sldMkLst>
          <pc:docMk/>
          <pc:sldMk cId="636014570" sldId="314"/>
        </pc:sldMkLst>
        <pc:spChg chg="del">
          <ac:chgData name="Rachael Green" userId="89c6f63e-7657-4ad0-8dd4-6f0c32cf62df" providerId="ADAL" clId="{A215E865-F955-44A3-8DAA-EE5155C5AC39}" dt="2020-02-10T18:34:05.929" v="432" actId="478"/>
          <ac:spMkLst>
            <pc:docMk/>
            <pc:sldMk cId="636014570" sldId="314"/>
            <ac:spMk id="6" creationId="{D348EFBE-D87B-4DA4-BCF5-1941C3D5446A}"/>
          </ac:spMkLst>
        </pc:spChg>
        <pc:spChg chg="add del mod">
          <ac:chgData name="Rachael Green" userId="89c6f63e-7657-4ad0-8dd4-6f0c32cf62df" providerId="ADAL" clId="{A215E865-F955-44A3-8DAA-EE5155C5AC39}" dt="2020-02-10T18:41:56.936" v="793" actId="478"/>
          <ac:spMkLst>
            <pc:docMk/>
            <pc:sldMk cId="636014570" sldId="314"/>
            <ac:spMk id="9" creationId="{FC7CD568-5895-4A8E-A987-2716FC75B6BA}"/>
          </ac:spMkLst>
        </pc:spChg>
        <pc:spChg chg="add">
          <ac:chgData name="Rachael Green" userId="89c6f63e-7657-4ad0-8dd4-6f0c32cf62df" providerId="ADAL" clId="{A215E865-F955-44A3-8DAA-EE5155C5AC39}" dt="2020-02-10T18:41:57.389" v="794"/>
          <ac:spMkLst>
            <pc:docMk/>
            <pc:sldMk cId="636014570" sldId="314"/>
            <ac:spMk id="12" creationId="{75EEFACB-7E30-44F9-8992-A191EC037EE0}"/>
          </ac:spMkLst>
        </pc:spChg>
        <pc:spChg chg="mod">
          <ac:chgData name="Rachael Green" userId="89c6f63e-7657-4ad0-8dd4-6f0c32cf62df" providerId="ADAL" clId="{A215E865-F955-44A3-8DAA-EE5155C5AC39}" dt="2020-02-12T09:54:25.324" v="1677" actId="20577"/>
          <ac:spMkLst>
            <pc:docMk/>
            <pc:sldMk cId="636014570" sldId="314"/>
            <ac:spMk id="19" creationId="{5252A847-DE45-4FA3-A1F8-EEBEB845FF8E}"/>
          </ac:spMkLst>
        </pc:spChg>
        <pc:graphicFrameChg chg="del">
          <ac:chgData name="Rachael Green" userId="89c6f63e-7657-4ad0-8dd4-6f0c32cf62df" providerId="ADAL" clId="{A215E865-F955-44A3-8DAA-EE5155C5AC39}" dt="2020-02-10T18:34:05.929" v="432" actId="478"/>
          <ac:graphicFrameMkLst>
            <pc:docMk/>
            <pc:sldMk cId="636014570" sldId="314"/>
            <ac:graphicFrameMk id="10" creationId="{EBF40BE0-ADA5-4A75-9C45-270C9BDAAFA6}"/>
          </ac:graphicFrameMkLst>
        </pc:graphicFrameChg>
        <pc:graphicFrameChg chg="add del mod modGraphic">
          <ac:chgData name="Rachael Green" userId="89c6f63e-7657-4ad0-8dd4-6f0c32cf62df" providerId="ADAL" clId="{A215E865-F955-44A3-8DAA-EE5155C5AC39}" dt="2020-02-10T18:41:56.936" v="793" actId="478"/>
          <ac:graphicFrameMkLst>
            <pc:docMk/>
            <pc:sldMk cId="636014570" sldId="314"/>
            <ac:graphicFrameMk id="11" creationId="{A7C38AA3-834F-4561-8C91-B1882A06FBB4}"/>
          </ac:graphicFrameMkLst>
        </pc:graphicFrameChg>
        <pc:graphicFrameChg chg="add">
          <ac:chgData name="Rachael Green" userId="89c6f63e-7657-4ad0-8dd4-6f0c32cf62df" providerId="ADAL" clId="{A215E865-F955-44A3-8DAA-EE5155C5AC39}" dt="2020-02-10T18:41:57.389" v="794"/>
          <ac:graphicFrameMkLst>
            <pc:docMk/>
            <pc:sldMk cId="636014570" sldId="314"/>
            <ac:graphicFrameMk id="13" creationId="{B27C44DD-333F-410A-AB46-5CF3D0224EED}"/>
          </ac:graphicFrameMkLst>
        </pc:graphicFrameChg>
      </pc:sldChg>
      <pc:sldChg chg="modSp mod">
        <pc:chgData name="Rachael Green" userId="89c6f63e-7657-4ad0-8dd4-6f0c32cf62df" providerId="ADAL" clId="{A215E865-F955-44A3-8DAA-EE5155C5AC39}" dt="2020-02-12T09:53:45.777" v="1673" actId="20577"/>
        <pc:sldMkLst>
          <pc:docMk/>
          <pc:sldMk cId="1669721746" sldId="365"/>
        </pc:sldMkLst>
        <pc:spChg chg="mod">
          <ac:chgData name="Rachael Green" userId="89c6f63e-7657-4ad0-8dd4-6f0c32cf62df" providerId="ADAL" clId="{A215E865-F955-44A3-8DAA-EE5155C5AC39}" dt="2020-02-12T09:53:45.777" v="1673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addSp delSp">
        <pc:chgData name="Rachael Green" userId="89c6f63e-7657-4ad0-8dd4-6f0c32cf62df" providerId="ADAL" clId="{A215E865-F955-44A3-8DAA-EE5155C5AC39}" dt="2020-02-10T18:16:34.007" v="23"/>
        <pc:sldMkLst>
          <pc:docMk/>
          <pc:sldMk cId="688946258" sldId="368"/>
        </pc:sldMkLst>
        <pc:graphicFrameChg chg="add del">
          <ac:chgData name="Rachael Green" userId="89c6f63e-7657-4ad0-8dd4-6f0c32cf62df" providerId="ADAL" clId="{A215E865-F955-44A3-8DAA-EE5155C5AC39}" dt="2020-02-10T18:16:34.007" v="23"/>
          <ac:graphicFrameMkLst>
            <pc:docMk/>
            <pc:sldMk cId="688946258" sldId="368"/>
            <ac:graphicFrameMk id="11" creationId="{2A44D1F9-17D5-48BE-810B-F196DE6B5891}"/>
          </ac:graphicFrameMkLst>
        </pc:graphicFrameChg>
      </pc:sldChg>
      <pc:sldChg chg="addSp delSp modSp mod">
        <pc:chgData name="Rachael Green" userId="89c6f63e-7657-4ad0-8dd4-6f0c32cf62df" providerId="ADAL" clId="{A215E865-F955-44A3-8DAA-EE5155C5AC39}" dt="2020-02-10T18:25:33.882" v="258" actId="20577"/>
        <pc:sldMkLst>
          <pc:docMk/>
          <pc:sldMk cId="4223805633" sldId="369"/>
        </pc:sldMkLst>
        <pc:spChg chg="add mod">
          <ac:chgData name="Rachael Green" userId="89c6f63e-7657-4ad0-8dd4-6f0c32cf62df" providerId="ADAL" clId="{A215E865-F955-44A3-8DAA-EE5155C5AC39}" dt="2020-02-10T18:25:33.882" v="258" actId="20577"/>
          <ac:spMkLst>
            <pc:docMk/>
            <pc:sldMk cId="4223805633" sldId="369"/>
            <ac:spMk id="11" creationId="{01640A1F-2153-4AB6-8F0C-9DE145C461C0}"/>
          </ac:spMkLst>
        </pc:spChg>
        <pc:spChg chg="mod">
          <ac:chgData name="Rachael Green" userId="89c6f63e-7657-4ad0-8dd4-6f0c32cf62df" providerId="ADAL" clId="{A215E865-F955-44A3-8DAA-EE5155C5AC39}" dt="2020-02-10T18:22:10.830" v="112" actId="404"/>
          <ac:spMkLst>
            <pc:docMk/>
            <pc:sldMk cId="4223805633" sldId="369"/>
            <ac:spMk id="19" creationId="{5252A847-DE45-4FA3-A1F8-EEBEB845FF8E}"/>
          </ac:spMkLst>
        </pc:spChg>
        <pc:graphicFrameChg chg="del">
          <ac:chgData name="Rachael Green" userId="89c6f63e-7657-4ad0-8dd4-6f0c32cf62df" providerId="ADAL" clId="{A215E865-F955-44A3-8DAA-EE5155C5AC39}" dt="2020-02-10T18:15:42.307" v="3" actId="478"/>
          <ac:graphicFrameMkLst>
            <pc:docMk/>
            <pc:sldMk cId="4223805633" sldId="369"/>
            <ac:graphicFrameMk id="6" creationId="{9BEDAA55-39F8-4927-BDF2-0CE28FAF6221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16:25.258" v="21" actId="20577"/>
          <ac:graphicFrameMkLst>
            <pc:docMk/>
            <pc:sldMk cId="4223805633" sldId="369"/>
            <ac:graphicFrameMk id="9" creationId="{D264BBBD-DF2E-4871-B103-852E46F15DB9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21:58.917" v="105" actId="1035"/>
          <ac:graphicFrameMkLst>
            <pc:docMk/>
            <pc:sldMk cId="4223805633" sldId="369"/>
            <ac:graphicFrameMk id="10" creationId="{367CF7BB-09E9-4CF6-A2F1-3771A3123F08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25:27.325" v="257" actId="1035"/>
          <ac:graphicFrameMkLst>
            <pc:docMk/>
            <pc:sldMk cId="4223805633" sldId="369"/>
            <ac:graphicFrameMk id="12" creationId="{5F0A655B-10C3-4CC6-A57B-F869977B9F43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25:27.325" v="257" actId="1035"/>
          <ac:graphicFrameMkLst>
            <pc:docMk/>
            <pc:sldMk cId="4223805633" sldId="369"/>
            <ac:graphicFrameMk id="13" creationId="{2B38B9B3-1334-4B50-A9F2-3075EACB0DC9}"/>
          </ac:graphicFrameMkLst>
        </pc:graphicFrameChg>
      </pc:sldChg>
      <pc:sldChg chg="addSp delSp modSp mod">
        <pc:chgData name="Rachael Green" userId="89c6f63e-7657-4ad0-8dd4-6f0c32cf62df" providerId="ADAL" clId="{A215E865-F955-44A3-8DAA-EE5155C5AC39}" dt="2020-02-10T18:50:47.462" v="1108" actId="1037"/>
        <pc:sldMkLst>
          <pc:docMk/>
          <pc:sldMk cId="2743621979" sldId="371"/>
        </pc:sldMkLst>
        <pc:spChg chg="mod">
          <ac:chgData name="Rachael Green" userId="89c6f63e-7657-4ad0-8dd4-6f0c32cf62df" providerId="ADAL" clId="{A215E865-F955-44A3-8DAA-EE5155C5AC39}" dt="2020-02-10T18:44:22.244" v="828" actId="20577"/>
          <ac:spMkLst>
            <pc:docMk/>
            <pc:sldMk cId="2743621979" sldId="371"/>
            <ac:spMk id="19" creationId="{5252A847-DE45-4FA3-A1F8-EEBEB845FF8E}"/>
          </ac:spMkLst>
        </pc:spChg>
        <pc:spChg chg="add mod">
          <ac:chgData name="Rachael Green" userId="89c6f63e-7657-4ad0-8dd4-6f0c32cf62df" providerId="ADAL" clId="{A215E865-F955-44A3-8DAA-EE5155C5AC39}" dt="2020-02-10T18:50:33.065" v="1085" actId="14100"/>
          <ac:spMkLst>
            <pc:docMk/>
            <pc:sldMk cId="2743621979" sldId="371"/>
            <ac:spMk id="68" creationId="{075496F7-75EC-43EF-92C7-CA5C1D369D4E}"/>
          </ac:spMkLst>
        </pc:spChg>
        <pc:grpChg chg="del">
          <ac:chgData name="Rachael Green" userId="89c6f63e-7657-4ad0-8dd4-6f0c32cf62df" providerId="ADAL" clId="{A215E865-F955-44A3-8DAA-EE5155C5AC39}" dt="2020-02-10T18:44:29.911" v="829" actId="478"/>
          <ac:grpSpMkLst>
            <pc:docMk/>
            <pc:sldMk cId="2743621979" sldId="371"/>
            <ac:grpSpMk id="9" creationId="{045D7349-D315-4289-9F02-886E1A69DC4E}"/>
          </ac:grpSpMkLst>
        </pc:grpChg>
        <pc:grpChg chg="del">
          <ac:chgData name="Rachael Green" userId="89c6f63e-7657-4ad0-8dd4-6f0c32cf62df" providerId="ADAL" clId="{A215E865-F955-44A3-8DAA-EE5155C5AC39}" dt="2020-02-10T18:44:29.911" v="829" actId="478"/>
          <ac:grpSpMkLst>
            <pc:docMk/>
            <pc:sldMk cId="2743621979" sldId="371"/>
            <ac:grpSpMk id="32" creationId="{12964A63-B0D1-464A-A8BB-CF2ECAAE973B}"/>
          </ac:grpSpMkLst>
        </pc:grpChg>
        <pc:grpChg chg="del">
          <ac:chgData name="Rachael Green" userId="89c6f63e-7657-4ad0-8dd4-6f0c32cf62df" providerId="ADAL" clId="{A215E865-F955-44A3-8DAA-EE5155C5AC39}" dt="2020-02-10T18:44:29.911" v="829" actId="478"/>
          <ac:grpSpMkLst>
            <pc:docMk/>
            <pc:sldMk cId="2743621979" sldId="371"/>
            <ac:grpSpMk id="41" creationId="{7009AA42-D4CA-4B5D-97A1-26C2D6687BC9}"/>
          </ac:grpSpMkLst>
        </pc:grpChg>
        <pc:grpChg chg="del">
          <ac:chgData name="Rachael Green" userId="89c6f63e-7657-4ad0-8dd4-6f0c32cf62df" providerId="ADAL" clId="{A215E865-F955-44A3-8DAA-EE5155C5AC39}" dt="2020-02-10T18:44:29.911" v="829" actId="478"/>
          <ac:grpSpMkLst>
            <pc:docMk/>
            <pc:sldMk cId="2743621979" sldId="371"/>
            <ac:grpSpMk id="50" creationId="{778E91D9-6E7B-450F-9ECC-E31B08D46340}"/>
          </ac:grpSpMkLst>
        </pc:grpChg>
        <pc:grpChg chg="del">
          <ac:chgData name="Rachael Green" userId="89c6f63e-7657-4ad0-8dd4-6f0c32cf62df" providerId="ADAL" clId="{A215E865-F955-44A3-8DAA-EE5155C5AC39}" dt="2020-02-10T18:44:29.911" v="829" actId="478"/>
          <ac:grpSpMkLst>
            <pc:docMk/>
            <pc:sldMk cId="2743621979" sldId="371"/>
            <ac:grpSpMk id="59" creationId="{1563BD14-5C43-4930-AEA8-4E657EA5F74E}"/>
          </ac:grpSpMkLst>
        </pc:grpChg>
        <pc:graphicFrameChg chg="del">
          <ac:chgData name="Rachael Green" userId="89c6f63e-7657-4ad0-8dd4-6f0c32cf62df" providerId="ADAL" clId="{A215E865-F955-44A3-8DAA-EE5155C5AC39}" dt="2020-02-10T18:44:29.911" v="829" actId="478"/>
          <ac:graphicFrameMkLst>
            <pc:docMk/>
            <pc:sldMk cId="2743621979" sldId="371"/>
            <ac:graphicFrameMk id="6" creationId="{65C8FDA7-CAC1-43AD-B039-5E19833055C1}"/>
          </ac:graphicFrameMkLst>
        </pc:graphicFrameChg>
        <pc:graphicFrameChg chg="add del mod">
          <ac:chgData name="Rachael Green" userId="89c6f63e-7657-4ad0-8dd4-6f0c32cf62df" providerId="ADAL" clId="{A215E865-F955-44A3-8DAA-EE5155C5AC39}" dt="2020-02-10T18:45:50.028" v="834" actId="478"/>
          <ac:graphicFrameMkLst>
            <pc:docMk/>
            <pc:sldMk cId="2743621979" sldId="371"/>
            <ac:graphicFrameMk id="69" creationId="{960F6A18-ADB4-41B7-B731-999E10804A22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50:47.462" v="1108" actId="1037"/>
          <ac:graphicFrameMkLst>
            <pc:docMk/>
            <pc:sldMk cId="2743621979" sldId="371"/>
            <ac:graphicFrameMk id="71" creationId="{78480522-7EAC-4344-B173-FD6997AD0C49}"/>
          </ac:graphicFrameMkLst>
        </pc:graphicFrameChg>
        <pc:picChg chg="add mod">
          <ac:chgData name="Rachael Green" userId="89c6f63e-7657-4ad0-8dd4-6f0c32cf62df" providerId="ADAL" clId="{A215E865-F955-44A3-8DAA-EE5155C5AC39}" dt="2020-02-10T18:46:19.983" v="849" actId="14100"/>
          <ac:picMkLst>
            <pc:docMk/>
            <pc:sldMk cId="2743621979" sldId="371"/>
            <ac:picMk id="70" creationId="{66A18D56-F452-47D7-B34C-154BBB5A74A1}"/>
          </ac:picMkLst>
        </pc:picChg>
      </pc:sldChg>
      <pc:sldChg chg="del">
        <pc:chgData name="Rachael Green" userId="89c6f63e-7657-4ad0-8dd4-6f0c32cf62df" providerId="ADAL" clId="{A215E865-F955-44A3-8DAA-EE5155C5AC39}" dt="2020-02-10T18:25:39.996" v="260" actId="47"/>
        <pc:sldMkLst>
          <pc:docMk/>
          <pc:sldMk cId="2754194176" sldId="374"/>
        </pc:sldMkLst>
      </pc:sldChg>
      <pc:sldChg chg="addSp delSp modSp mod">
        <pc:chgData name="Rachael Green" userId="89c6f63e-7657-4ad0-8dd4-6f0c32cf62df" providerId="ADAL" clId="{A215E865-F955-44A3-8DAA-EE5155C5AC39}" dt="2020-02-10T18:33:06.810" v="427" actId="207"/>
        <pc:sldMkLst>
          <pc:docMk/>
          <pc:sldMk cId="2850744525" sldId="375"/>
        </pc:sldMkLst>
        <pc:spChg chg="mod">
          <ac:chgData name="Rachael Green" userId="89c6f63e-7657-4ad0-8dd4-6f0c32cf62df" providerId="ADAL" clId="{A215E865-F955-44A3-8DAA-EE5155C5AC39}" dt="2020-02-10T18:33:06.810" v="427" actId="207"/>
          <ac:spMkLst>
            <pc:docMk/>
            <pc:sldMk cId="2850744525" sldId="375"/>
            <ac:spMk id="19" creationId="{5252A847-DE45-4FA3-A1F8-EEBEB845FF8E}"/>
          </ac:spMkLst>
        </pc:spChg>
        <pc:grpChg chg="del">
          <ac:chgData name="Rachael Green" userId="89c6f63e-7657-4ad0-8dd4-6f0c32cf62df" providerId="ADAL" clId="{A215E865-F955-44A3-8DAA-EE5155C5AC39}" dt="2020-02-10T18:28:36.502" v="297" actId="478"/>
          <ac:grpSpMkLst>
            <pc:docMk/>
            <pc:sldMk cId="2850744525" sldId="375"/>
            <ac:grpSpMk id="3" creationId="{30D6EF03-FE6F-4ECA-882D-2EC74C1C5807}"/>
          </ac:grpSpMkLst>
        </pc:grpChg>
        <pc:graphicFrameChg chg="del">
          <ac:chgData name="Rachael Green" userId="89c6f63e-7657-4ad0-8dd4-6f0c32cf62df" providerId="ADAL" clId="{A215E865-F955-44A3-8DAA-EE5155C5AC39}" dt="2020-02-10T18:28:36.502" v="297" actId="478"/>
          <ac:graphicFrameMkLst>
            <pc:docMk/>
            <pc:sldMk cId="2850744525" sldId="375"/>
            <ac:graphicFrameMk id="6" creationId="{61768BCA-1F34-4DD1-B501-A8E9C3A02DCC}"/>
          </ac:graphicFrameMkLst>
        </pc:graphicFrameChg>
        <pc:graphicFrameChg chg="add del mod modGraphic">
          <ac:chgData name="Rachael Green" userId="89c6f63e-7657-4ad0-8dd4-6f0c32cf62df" providerId="ADAL" clId="{A215E865-F955-44A3-8DAA-EE5155C5AC39}" dt="2020-02-10T18:32:00.334" v="365" actId="478"/>
          <ac:graphicFrameMkLst>
            <pc:docMk/>
            <pc:sldMk cId="2850744525" sldId="375"/>
            <ac:graphicFrameMk id="16" creationId="{75BCBF42-C5B2-4141-95E9-D3ACB65FB4E1}"/>
          </ac:graphicFrameMkLst>
        </pc:graphicFrameChg>
        <pc:graphicFrameChg chg="del">
          <ac:chgData name="Rachael Green" userId="89c6f63e-7657-4ad0-8dd4-6f0c32cf62df" providerId="ADAL" clId="{A215E865-F955-44A3-8DAA-EE5155C5AC39}" dt="2020-02-10T18:28:36.502" v="297" actId="478"/>
          <ac:graphicFrameMkLst>
            <pc:docMk/>
            <pc:sldMk cId="2850744525" sldId="375"/>
            <ac:graphicFrameMk id="17" creationId="{AFA4ECD5-76DA-41B3-B71B-DC98099B2AA0}"/>
          </ac:graphicFrameMkLst>
        </pc:graphicFrameChg>
        <pc:graphicFrameChg chg="del">
          <ac:chgData name="Rachael Green" userId="89c6f63e-7657-4ad0-8dd4-6f0c32cf62df" providerId="ADAL" clId="{A215E865-F955-44A3-8DAA-EE5155C5AC39}" dt="2020-02-10T18:28:36.502" v="297" actId="478"/>
          <ac:graphicFrameMkLst>
            <pc:docMk/>
            <pc:sldMk cId="2850744525" sldId="375"/>
            <ac:graphicFrameMk id="20" creationId="{CF366768-CA31-4900-B349-71E84E1BC93D}"/>
          </ac:graphicFrameMkLst>
        </pc:graphicFrameChg>
        <pc:graphicFrameChg chg="add">
          <ac:chgData name="Rachael Green" userId="89c6f63e-7657-4ad0-8dd4-6f0c32cf62df" providerId="ADAL" clId="{A215E865-F955-44A3-8DAA-EE5155C5AC39}" dt="2020-02-10T18:32:01.525" v="366"/>
          <ac:graphicFrameMkLst>
            <pc:docMk/>
            <pc:sldMk cId="2850744525" sldId="375"/>
            <ac:graphicFrameMk id="21" creationId="{85CA2599-0249-4106-B9DA-E4A61E8E20FC}"/>
          </ac:graphicFrameMkLst>
        </pc:graphicFrameChg>
      </pc:sldChg>
      <pc:sldChg chg="del">
        <pc:chgData name="Rachael Green" userId="89c6f63e-7657-4ad0-8dd4-6f0c32cf62df" providerId="ADAL" clId="{A215E865-F955-44A3-8DAA-EE5155C5AC39}" dt="2020-02-10T18:37:14.881" v="463" actId="47"/>
        <pc:sldMkLst>
          <pc:docMk/>
          <pc:sldMk cId="2233478800" sldId="376"/>
        </pc:sldMkLst>
      </pc:sldChg>
      <pc:sldChg chg="del">
        <pc:chgData name="Rachael Green" userId="89c6f63e-7657-4ad0-8dd4-6f0c32cf62df" providerId="ADAL" clId="{A215E865-F955-44A3-8DAA-EE5155C5AC39}" dt="2020-02-10T18:37:25.944" v="464" actId="47"/>
        <pc:sldMkLst>
          <pc:docMk/>
          <pc:sldMk cId="1021103070" sldId="377"/>
        </pc:sldMkLst>
      </pc:sldChg>
      <pc:sldChg chg="delSp del mod">
        <pc:chgData name="Rachael Green" userId="89c6f63e-7657-4ad0-8dd4-6f0c32cf62df" providerId="ADAL" clId="{A215E865-F955-44A3-8DAA-EE5155C5AC39}" dt="2020-02-10T18:52:24.862" v="1271" actId="47"/>
        <pc:sldMkLst>
          <pc:docMk/>
          <pc:sldMk cId="2603436351" sldId="378"/>
        </pc:sldMkLst>
        <pc:grpChg chg="del">
          <ac:chgData name="Rachael Green" userId="89c6f63e-7657-4ad0-8dd4-6f0c32cf62df" providerId="ADAL" clId="{A215E865-F955-44A3-8DAA-EE5155C5AC39}" dt="2020-02-10T18:52:17.875" v="1270" actId="478"/>
          <ac:grpSpMkLst>
            <pc:docMk/>
            <pc:sldMk cId="2603436351" sldId="378"/>
            <ac:grpSpMk id="9" creationId="{045D7349-D315-4289-9F02-886E1A69DC4E}"/>
          </ac:grpSpMkLst>
        </pc:grpChg>
        <pc:grpChg chg="del">
          <ac:chgData name="Rachael Green" userId="89c6f63e-7657-4ad0-8dd4-6f0c32cf62df" providerId="ADAL" clId="{A215E865-F955-44A3-8DAA-EE5155C5AC39}" dt="2020-02-10T18:52:17.875" v="1270" actId="478"/>
          <ac:grpSpMkLst>
            <pc:docMk/>
            <pc:sldMk cId="2603436351" sldId="378"/>
            <ac:grpSpMk id="32" creationId="{12964A63-B0D1-464A-A8BB-CF2ECAAE973B}"/>
          </ac:grpSpMkLst>
        </pc:grpChg>
        <pc:grpChg chg="del">
          <ac:chgData name="Rachael Green" userId="89c6f63e-7657-4ad0-8dd4-6f0c32cf62df" providerId="ADAL" clId="{A215E865-F955-44A3-8DAA-EE5155C5AC39}" dt="2020-02-10T18:52:17.875" v="1270" actId="478"/>
          <ac:grpSpMkLst>
            <pc:docMk/>
            <pc:sldMk cId="2603436351" sldId="378"/>
            <ac:grpSpMk id="41" creationId="{7009AA42-D4CA-4B5D-97A1-26C2D6687BC9}"/>
          </ac:grpSpMkLst>
        </pc:grpChg>
        <pc:grpChg chg="del">
          <ac:chgData name="Rachael Green" userId="89c6f63e-7657-4ad0-8dd4-6f0c32cf62df" providerId="ADAL" clId="{A215E865-F955-44A3-8DAA-EE5155C5AC39}" dt="2020-02-10T18:52:17.875" v="1270" actId="478"/>
          <ac:grpSpMkLst>
            <pc:docMk/>
            <pc:sldMk cId="2603436351" sldId="378"/>
            <ac:grpSpMk id="50" creationId="{778E91D9-6E7B-450F-9ECC-E31B08D46340}"/>
          </ac:grpSpMkLst>
        </pc:grpChg>
        <pc:grpChg chg="del">
          <ac:chgData name="Rachael Green" userId="89c6f63e-7657-4ad0-8dd4-6f0c32cf62df" providerId="ADAL" clId="{A215E865-F955-44A3-8DAA-EE5155C5AC39}" dt="2020-02-10T18:52:17.875" v="1270" actId="478"/>
          <ac:grpSpMkLst>
            <pc:docMk/>
            <pc:sldMk cId="2603436351" sldId="378"/>
            <ac:grpSpMk id="59" creationId="{D8C1044E-801D-43A2-88CB-08B24C945B54}"/>
          </ac:grpSpMkLst>
        </pc:grpChg>
        <pc:graphicFrameChg chg="del">
          <ac:chgData name="Rachael Green" userId="89c6f63e-7657-4ad0-8dd4-6f0c32cf62df" providerId="ADAL" clId="{A215E865-F955-44A3-8DAA-EE5155C5AC39}" dt="2020-02-10T18:52:17.875" v="1270" actId="478"/>
          <ac:graphicFrameMkLst>
            <pc:docMk/>
            <pc:sldMk cId="2603436351" sldId="378"/>
            <ac:graphicFrameMk id="6" creationId="{65C8FDA7-CAC1-43AD-B039-5E19833055C1}"/>
          </ac:graphicFrameMkLst>
        </pc:graphicFrameChg>
      </pc:sldChg>
      <pc:sldChg chg="del">
        <pc:chgData name="Rachael Green" userId="89c6f63e-7657-4ad0-8dd4-6f0c32cf62df" providerId="ADAL" clId="{A215E865-F955-44A3-8DAA-EE5155C5AC39}" dt="2020-02-10T18:52:25.728" v="1272" actId="47"/>
        <pc:sldMkLst>
          <pc:docMk/>
          <pc:sldMk cId="2969328044" sldId="379"/>
        </pc:sldMkLst>
      </pc:sldChg>
      <pc:sldChg chg="del">
        <pc:chgData name="Rachael Green" userId="89c6f63e-7657-4ad0-8dd4-6f0c32cf62df" providerId="ADAL" clId="{A215E865-F955-44A3-8DAA-EE5155C5AC39}" dt="2020-02-10T18:52:47.392" v="1275" actId="47"/>
        <pc:sldMkLst>
          <pc:docMk/>
          <pc:sldMk cId="3401799582" sldId="381"/>
        </pc:sldMkLst>
      </pc:sldChg>
      <pc:sldChg chg="del">
        <pc:chgData name="Rachael Green" userId="89c6f63e-7657-4ad0-8dd4-6f0c32cf62df" providerId="ADAL" clId="{A215E865-F955-44A3-8DAA-EE5155C5AC39}" dt="2020-02-10T18:52:48.678" v="1276" actId="47"/>
        <pc:sldMkLst>
          <pc:docMk/>
          <pc:sldMk cId="1072723108" sldId="382"/>
        </pc:sldMkLst>
      </pc:sldChg>
      <pc:sldChg chg="del">
        <pc:chgData name="Rachael Green" userId="89c6f63e-7657-4ad0-8dd4-6f0c32cf62df" providerId="ADAL" clId="{A215E865-F955-44A3-8DAA-EE5155C5AC39}" dt="2020-02-10T18:31:08.448" v="340" actId="47"/>
        <pc:sldMkLst>
          <pc:docMk/>
          <pc:sldMk cId="1070000700" sldId="409"/>
        </pc:sldMkLst>
      </pc:sldChg>
      <pc:sldChg chg="modSp mod">
        <pc:chgData name="Rachael Green" userId="89c6f63e-7657-4ad0-8dd4-6f0c32cf62df" providerId="ADAL" clId="{A215E865-F955-44A3-8DAA-EE5155C5AC39}" dt="2020-02-12T09:52:18.103" v="1672" actId="20577"/>
        <pc:sldMkLst>
          <pc:docMk/>
          <pc:sldMk cId="3844832371" sldId="411"/>
        </pc:sldMkLst>
        <pc:spChg chg="mod">
          <ac:chgData name="Rachael Green" userId="89c6f63e-7657-4ad0-8dd4-6f0c32cf62df" providerId="ADAL" clId="{A215E865-F955-44A3-8DAA-EE5155C5AC39}" dt="2020-02-12T09:52:18.103" v="1672" actId="20577"/>
          <ac:spMkLst>
            <pc:docMk/>
            <pc:sldMk cId="3844832371" sldId="411"/>
            <ac:spMk id="9" creationId="{7720D4E5-DC33-4F97-AAFA-467DA974E901}"/>
          </ac:spMkLst>
        </pc:spChg>
      </pc:sldChg>
      <pc:sldChg chg="modSp add mod">
        <pc:chgData name="Rachael Green" userId="89c6f63e-7657-4ad0-8dd4-6f0c32cf62df" providerId="ADAL" clId="{A215E865-F955-44A3-8DAA-EE5155C5AC39}" dt="2020-02-10T18:27:06.990" v="294"/>
        <pc:sldMkLst>
          <pc:docMk/>
          <pc:sldMk cId="4161327918" sldId="415"/>
        </pc:sldMkLst>
        <pc:graphicFrameChg chg="modGraphic">
          <ac:chgData name="Rachael Green" userId="89c6f63e-7657-4ad0-8dd4-6f0c32cf62df" providerId="ADAL" clId="{A215E865-F955-44A3-8DAA-EE5155C5AC39}" dt="2020-02-10T18:26:19.680" v="280" actId="403"/>
          <ac:graphicFrameMkLst>
            <pc:docMk/>
            <pc:sldMk cId="4161327918" sldId="415"/>
            <ac:graphicFrameMk id="10" creationId="{367CF7BB-09E9-4CF6-A2F1-3771A3123F08}"/>
          </ac:graphicFrameMkLst>
        </pc:graphicFrameChg>
        <pc:graphicFrameChg chg="mod modGraphic">
          <ac:chgData name="Rachael Green" userId="89c6f63e-7657-4ad0-8dd4-6f0c32cf62df" providerId="ADAL" clId="{A215E865-F955-44A3-8DAA-EE5155C5AC39}" dt="2020-02-10T18:27:06.990" v="294"/>
          <ac:graphicFrameMkLst>
            <pc:docMk/>
            <pc:sldMk cId="4161327918" sldId="415"/>
            <ac:graphicFrameMk id="13" creationId="{2B38B9B3-1334-4B50-A9F2-3075EACB0DC9}"/>
          </ac:graphicFrameMkLst>
        </pc:graphicFrameChg>
      </pc:sldChg>
      <pc:sldChg chg="modSp add mod ord">
        <pc:chgData name="Rachael Green" userId="89c6f63e-7657-4ad0-8dd4-6f0c32cf62df" providerId="ADAL" clId="{A215E865-F955-44A3-8DAA-EE5155C5AC39}" dt="2020-02-10T18:33:10.728" v="429"/>
        <pc:sldMkLst>
          <pc:docMk/>
          <pc:sldMk cId="2256086341" sldId="416"/>
        </pc:sldMkLst>
        <pc:spChg chg="mod">
          <ac:chgData name="Rachael Green" userId="89c6f63e-7657-4ad0-8dd4-6f0c32cf62df" providerId="ADAL" clId="{A215E865-F955-44A3-8DAA-EE5155C5AC39}" dt="2020-02-10T18:31:36.211" v="345" actId="20577"/>
          <ac:spMkLst>
            <pc:docMk/>
            <pc:sldMk cId="2256086341" sldId="416"/>
            <ac:spMk id="19" creationId="{5252A847-DE45-4FA3-A1F8-EEBEB845FF8E}"/>
          </ac:spMkLst>
        </pc:spChg>
        <pc:graphicFrameChg chg="mod">
          <ac:chgData name="Rachael Green" userId="89c6f63e-7657-4ad0-8dd4-6f0c32cf62df" providerId="ADAL" clId="{A215E865-F955-44A3-8DAA-EE5155C5AC39}" dt="2020-02-10T18:31:41.185" v="364" actId="1036"/>
          <ac:graphicFrameMkLst>
            <pc:docMk/>
            <pc:sldMk cId="2256086341" sldId="416"/>
            <ac:graphicFrameMk id="16" creationId="{75BCBF42-C5B2-4141-95E9-D3ACB65FB4E1}"/>
          </ac:graphicFrameMkLst>
        </pc:graphicFrameChg>
      </pc:sldChg>
      <pc:sldChg chg="addSp modSp add mod">
        <pc:chgData name="Rachael Green" userId="89c6f63e-7657-4ad0-8dd4-6f0c32cf62df" providerId="ADAL" clId="{A215E865-F955-44A3-8DAA-EE5155C5AC39}" dt="2020-02-12T09:54:36.783" v="1679"/>
        <pc:sldMkLst>
          <pc:docMk/>
          <pc:sldMk cId="1124115742" sldId="417"/>
        </pc:sldMkLst>
        <pc:spChg chg="mod">
          <ac:chgData name="Rachael Green" userId="89c6f63e-7657-4ad0-8dd4-6f0c32cf62df" providerId="ADAL" clId="{A215E865-F955-44A3-8DAA-EE5155C5AC39}" dt="2020-02-10T18:41:53.141" v="792" actId="1036"/>
          <ac:spMkLst>
            <pc:docMk/>
            <pc:sldMk cId="1124115742" sldId="417"/>
            <ac:spMk id="9" creationId="{FC7CD568-5895-4A8E-A987-2716FC75B6BA}"/>
          </ac:spMkLst>
        </pc:spChg>
        <pc:spChg chg="mod">
          <ac:chgData name="Rachael Green" userId="89c6f63e-7657-4ad0-8dd4-6f0c32cf62df" providerId="ADAL" clId="{A215E865-F955-44A3-8DAA-EE5155C5AC39}" dt="2020-02-12T09:54:36.783" v="1679"/>
          <ac:spMkLst>
            <pc:docMk/>
            <pc:sldMk cId="1124115742" sldId="417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A215E865-F955-44A3-8DAA-EE5155C5AC39}" dt="2020-02-10T18:47:30.425" v="995" actId="1038"/>
          <ac:graphicFrameMkLst>
            <pc:docMk/>
            <pc:sldMk cId="1124115742" sldId="417"/>
            <ac:graphicFrameMk id="10" creationId="{B471B4CB-F78A-4DF2-9686-325A83F69443}"/>
          </ac:graphicFrameMkLst>
        </pc:graphicFrameChg>
        <pc:graphicFrameChg chg="mod">
          <ac:chgData name="Rachael Green" userId="89c6f63e-7657-4ad0-8dd4-6f0c32cf62df" providerId="ADAL" clId="{A215E865-F955-44A3-8DAA-EE5155C5AC39}" dt="2020-02-10T18:41:53.141" v="792" actId="1036"/>
          <ac:graphicFrameMkLst>
            <pc:docMk/>
            <pc:sldMk cId="1124115742" sldId="417"/>
            <ac:graphicFrameMk id="11" creationId="{A7C38AA3-834F-4561-8C91-B1882A06FBB4}"/>
          </ac:graphicFrameMkLst>
        </pc:graphicFrameChg>
      </pc:sldChg>
      <pc:sldChg chg="modSp add mod">
        <pc:chgData name="Rachael Green" userId="89c6f63e-7657-4ad0-8dd4-6f0c32cf62df" providerId="ADAL" clId="{A215E865-F955-44A3-8DAA-EE5155C5AC39}" dt="2020-02-12T09:54:32.956" v="1678"/>
        <pc:sldMkLst>
          <pc:docMk/>
          <pc:sldMk cId="3250857941" sldId="418"/>
        </pc:sldMkLst>
        <pc:spChg chg="mod">
          <ac:chgData name="Rachael Green" userId="89c6f63e-7657-4ad0-8dd4-6f0c32cf62df" providerId="ADAL" clId="{A215E865-F955-44A3-8DAA-EE5155C5AC39}" dt="2020-02-12T09:54:32.956" v="1678"/>
          <ac:spMkLst>
            <pc:docMk/>
            <pc:sldMk cId="3250857941" sldId="418"/>
            <ac:spMk id="19" creationId="{5252A847-DE45-4FA3-A1F8-EEBEB845FF8E}"/>
          </ac:spMkLst>
        </pc:spChg>
      </pc:sldChg>
      <pc:sldChg chg="modSp add mod">
        <pc:chgData name="Rachael Green" userId="89c6f63e-7657-4ad0-8dd4-6f0c32cf62df" providerId="ADAL" clId="{A215E865-F955-44A3-8DAA-EE5155C5AC39}" dt="2020-02-10T18:51:07.805" v="1149" actId="20577"/>
        <pc:sldMkLst>
          <pc:docMk/>
          <pc:sldMk cId="3507486729" sldId="419"/>
        </pc:sldMkLst>
        <pc:spChg chg="mod">
          <ac:chgData name="Rachael Green" userId="89c6f63e-7657-4ad0-8dd4-6f0c32cf62df" providerId="ADAL" clId="{A215E865-F955-44A3-8DAA-EE5155C5AC39}" dt="2020-02-10T18:51:07.805" v="1149" actId="20577"/>
          <ac:spMkLst>
            <pc:docMk/>
            <pc:sldMk cId="3507486729" sldId="419"/>
            <ac:spMk id="19" creationId="{5252A847-DE45-4FA3-A1F8-EEBEB845FF8E}"/>
          </ac:spMkLst>
        </pc:spChg>
      </pc:sldChg>
      <pc:sldChg chg="modSp add mod">
        <pc:chgData name="Rachael Green" userId="89c6f63e-7657-4ad0-8dd4-6f0c32cf62df" providerId="ADAL" clId="{A215E865-F955-44A3-8DAA-EE5155C5AC39}" dt="2020-02-10T18:52:05.578" v="1269" actId="20577"/>
        <pc:sldMkLst>
          <pc:docMk/>
          <pc:sldMk cId="3662715837" sldId="420"/>
        </pc:sldMkLst>
        <pc:spChg chg="mod">
          <ac:chgData name="Rachael Green" userId="89c6f63e-7657-4ad0-8dd4-6f0c32cf62df" providerId="ADAL" clId="{A215E865-F955-44A3-8DAA-EE5155C5AC39}" dt="2020-02-10T18:52:05.578" v="1269" actId="20577"/>
          <ac:spMkLst>
            <pc:docMk/>
            <pc:sldMk cId="3662715837" sldId="420"/>
            <ac:spMk id="19" creationId="{5252A847-DE45-4FA3-A1F8-EEBEB845FF8E}"/>
          </ac:spMkLst>
        </pc:spChg>
      </pc:sldChg>
      <pc:sldChg chg="addSp delSp modSp add del mod">
        <pc:chgData name="Rachael Green" userId="89c6f63e-7657-4ad0-8dd4-6f0c32cf62df" providerId="ADAL" clId="{A215E865-F955-44A3-8DAA-EE5155C5AC39}" dt="2020-02-10T19:07:10.706" v="1624" actId="47"/>
        <pc:sldMkLst>
          <pc:docMk/>
          <pc:sldMk cId="1963394777" sldId="421"/>
        </pc:sldMkLst>
        <pc:spChg chg="mod">
          <ac:chgData name="Rachael Green" userId="89c6f63e-7657-4ad0-8dd4-6f0c32cf62df" providerId="ADAL" clId="{A215E865-F955-44A3-8DAA-EE5155C5AC39}" dt="2020-02-10T19:05:47.879" v="1566" actId="20577"/>
          <ac:spMkLst>
            <pc:docMk/>
            <pc:sldMk cId="1963394777" sldId="421"/>
            <ac:spMk id="19" creationId="{5252A847-DE45-4FA3-A1F8-EEBEB845FF8E}"/>
          </ac:spMkLst>
        </pc:spChg>
        <pc:spChg chg="del">
          <ac:chgData name="Rachael Green" userId="89c6f63e-7657-4ad0-8dd4-6f0c32cf62df" providerId="ADAL" clId="{A215E865-F955-44A3-8DAA-EE5155C5AC39}" dt="2020-02-10T18:53:01.624" v="1278" actId="478"/>
          <ac:spMkLst>
            <pc:docMk/>
            <pc:sldMk cId="1963394777" sldId="421"/>
            <ac:spMk id="68" creationId="{075496F7-75EC-43EF-92C7-CA5C1D369D4E}"/>
          </ac:spMkLst>
        </pc:spChg>
        <pc:graphicFrameChg chg="add mod modGraphic">
          <ac:chgData name="Rachael Green" userId="89c6f63e-7657-4ad0-8dd4-6f0c32cf62df" providerId="ADAL" clId="{A215E865-F955-44A3-8DAA-EE5155C5AC39}" dt="2020-02-10T18:58:38.730" v="1354" actId="20577"/>
          <ac:graphicFrameMkLst>
            <pc:docMk/>
            <pc:sldMk cId="1963394777" sldId="421"/>
            <ac:graphicFrameMk id="9" creationId="{081175F4-0C4A-4E30-AED4-A0501C5E2378}"/>
          </ac:graphicFrameMkLst>
        </pc:graphicFrameChg>
        <pc:graphicFrameChg chg="add mod modGraphic">
          <ac:chgData name="Rachael Green" userId="89c6f63e-7657-4ad0-8dd4-6f0c32cf62df" providerId="ADAL" clId="{A215E865-F955-44A3-8DAA-EE5155C5AC39}" dt="2020-02-10T18:55:36.333" v="1342" actId="20577"/>
          <ac:graphicFrameMkLst>
            <pc:docMk/>
            <pc:sldMk cId="1963394777" sldId="421"/>
            <ac:graphicFrameMk id="10" creationId="{60D792DB-BE48-499E-8266-FF26BE8BDC53}"/>
          </ac:graphicFrameMkLst>
        </pc:graphicFrameChg>
        <pc:graphicFrameChg chg="del">
          <ac:chgData name="Rachael Green" userId="89c6f63e-7657-4ad0-8dd4-6f0c32cf62df" providerId="ADAL" clId="{A215E865-F955-44A3-8DAA-EE5155C5AC39}" dt="2020-02-10T18:53:01.624" v="1278" actId="478"/>
          <ac:graphicFrameMkLst>
            <pc:docMk/>
            <pc:sldMk cId="1963394777" sldId="421"/>
            <ac:graphicFrameMk id="71" creationId="{78480522-7EAC-4344-B173-FD6997AD0C49}"/>
          </ac:graphicFrameMkLst>
        </pc:graphicFrameChg>
        <pc:picChg chg="add mod">
          <ac:chgData name="Rachael Green" userId="89c6f63e-7657-4ad0-8dd4-6f0c32cf62df" providerId="ADAL" clId="{A215E865-F955-44A3-8DAA-EE5155C5AC39}" dt="2020-02-10T19:06:23.017" v="1571" actId="12788"/>
          <ac:picMkLst>
            <pc:docMk/>
            <pc:sldMk cId="1963394777" sldId="421"/>
            <ac:picMk id="2" creationId="{6699CEE5-EB1C-4FE9-BC82-11861BEDEA2A}"/>
          </ac:picMkLst>
        </pc:picChg>
        <pc:picChg chg="del">
          <ac:chgData name="Rachael Green" userId="89c6f63e-7657-4ad0-8dd4-6f0c32cf62df" providerId="ADAL" clId="{A215E865-F955-44A3-8DAA-EE5155C5AC39}" dt="2020-02-10T18:53:01.624" v="1278" actId="478"/>
          <ac:picMkLst>
            <pc:docMk/>
            <pc:sldMk cId="1963394777" sldId="421"/>
            <ac:picMk id="70" creationId="{66A18D56-F452-47D7-B34C-154BBB5A74A1}"/>
          </ac:picMkLst>
        </pc:picChg>
      </pc:sldChg>
      <pc:sldChg chg="addSp modSp add mod">
        <pc:chgData name="Rachael Green" userId="89c6f63e-7657-4ad0-8dd4-6f0c32cf62df" providerId="ADAL" clId="{A215E865-F955-44A3-8DAA-EE5155C5AC39}" dt="2020-02-10T19:07:55.035" v="1668" actId="6549"/>
        <pc:sldMkLst>
          <pc:docMk/>
          <pc:sldMk cId="3414796755" sldId="422"/>
        </pc:sldMkLst>
        <pc:spChg chg="mod">
          <ac:chgData name="Rachael Green" userId="89c6f63e-7657-4ad0-8dd4-6f0c32cf62df" providerId="ADAL" clId="{A215E865-F955-44A3-8DAA-EE5155C5AC39}" dt="2020-02-10T19:07:55.035" v="1668" actId="6549"/>
          <ac:spMkLst>
            <pc:docMk/>
            <pc:sldMk cId="3414796755" sldId="422"/>
            <ac:spMk id="19" creationId="{5252A847-DE45-4FA3-A1F8-EEBEB845FF8E}"/>
          </ac:spMkLst>
        </pc:spChg>
        <pc:graphicFrameChg chg="mod">
          <ac:chgData name="Rachael Green" userId="89c6f63e-7657-4ad0-8dd4-6f0c32cf62df" providerId="ADAL" clId="{A215E865-F955-44A3-8DAA-EE5155C5AC39}" dt="2020-02-10T19:07:32.806" v="1632" actId="1035"/>
          <ac:graphicFrameMkLst>
            <pc:docMk/>
            <pc:sldMk cId="3414796755" sldId="422"/>
            <ac:graphicFrameMk id="9" creationId="{081175F4-0C4A-4E30-AED4-A0501C5E2378}"/>
          </ac:graphicFrameMkLst>
        </pc:graphicFrameChg>
        <pc:graphicFrameChg chg="mod">
          <ac:chgData name="Rachael Green" userId="89c6f63e-7657-4ad0-8dd4-6f0c32cf62df" providerId="ADAL" clId="{A215E865-F955-44A3-8DAA-EE5155C5AC39}" dt="2020-02-10T19:07:37.339" v="1645" actId="1035"/>
          <ac:graphicFrameMkLst>
            <pc:docMk/>
            <pc:sldMk cId="3414796755" sldId="422"/>
            <ac:graphicFrameMk id="10" creationId="{60D792DB-BE48-499E-8266-FF26BE8BDC53}"/>
          </ac:graphicFrameMkLst>
        </pc:graphicFrameChg>
        <pc:picChg chg="add mod">
          <ac:chgData name="Rachael Green" userId="89c6f63e-7657-4ad0-8dd4-6f0c32cf62df" providerId="ADAL" clId="{A215E865-F955-44A3-8DAA-EE5155C5AC39}" dt="2020-02-10T19:07:46.716" v="1666" actId="1036"/>
          <ac:picMkLst>
            <pc:docMk/>
            <pc:sldMk cId="3414796755" sldId="422"/>
            <ac:picMk id="11" creationId="{53172CC8-6017-49C3-A300-B155DAC2F48E}"/>
          </ac:picMkLst>
        </pc:picChg>
      </pc:sldChg>
      <pc:sldChg chg="add">
        <pc:chgData name="Rachael Green" userId="89c6f63e-7657-4ad0-8dd4-6f0c32cf62df" providerId="ADAL" clId="{A215E865-F955-44A3-8DAA-EE5155C5AC39}" dt="2020-02-10T19:07:51.636" v="1667"/>
        <pc:sldMkLst>
          <pc:docMk/>
          <pc:sldMk cId="3814747280" sldId="423"/>
        </pc:sldMkLst>
      </pc:sldChg>
      <pc:sldChg chg="add del">
        <pc:chgData name="Rachael Green" userId="89c6f63e-7657-4ad0-8dd4-6f0c32cf62df" providerId="ADAL" clId="{A215E865-F955-44A3-8DAA-EE5155C5AC39}" dt="2020-02-10T19:07:29" v="1629" actId="47"/>
        <pc:sldMkLst>
          <pc:docMk/>
          <pc:sldMk cId="3816078928" sldId="423"/>
        </pc:sldMkLst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10: Calculate Quantities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Locclan has a packet of grapes.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eaten       of the packet.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eaten 15 grapes.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grapes were in the packet before Locclan started eating them?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75BCBF42-C5B2-4141-95E9-D3ACB65FB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03777"/>
              </p:ext>
            </p:extLst>
          </p:nvPr>
        </p:nvGraphicFramePr>
        <p:xfrm>
          <a:off x="4349715" y="163508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8F549EEF-37ED-4C1D-9BED-71FEECFDE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7" t="3972" r="31063" b="81836"/>
          <a:stretch/>
        </p:blipFill>
        <p:spPr>
          <a:xfrm rot="19583741">
            <a:off x="640308" y="974227"/>
            <a:ext cx="2124860" cy="22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Locclan has a packet of grapes.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eaten       of the packet.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eaten 15 grapes.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grapes were in the packet before Locclan started eating them? 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÷ 5 = 3 and 3 x 12 = 36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were 36 grapes in the packet.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85CA2599-0249-4106-B9DA-E4A61E8E2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87819"/>
              </p:ext>
            </p:extLst>
          </p:nvPr>
        </p:nvGraphicFramePr>
        <p:xfrm>
          <a:off x="4349711" y="163508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6F1C2602-3E0C-4A8A-8B68-DA2E71B20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7" t="3972" r="31063" b="81836"/>
          <a:stretch/>
        </p:blipFill>
        <p:spPr>
          <a:xfrm rot="19583741">
            <a:off x="640308" y="974227"/>
            <a:ext cx="2124860" cy="22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Marley completes the following calculation in his book but he has made a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mistake that he has made.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bar model to prove your answer.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EEFACB-7E30-44F9-8992-A191EC037EE0}"/>
              </a:ext>
            </a:extLst>
          </p:cNvPr>
          <p:cNvSpPr/>
          <p:nvPr/>
        </p:nvSpPr>
        <p:spPr>
          <a:xfrm>
            <a:off x="1886505" y="1827025"/>
            <a:ext cx="5370990" cy="1007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       is 21, then the whole is 63. 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B27C44DD-333F-410A-AB46-5CF3D0224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63494"/>
              </p:ext>
            </p:extLst>
          </p:nvPr>
        </p:nvGraphicFramePr>
        <p:xfrm>
          <a:off x="2725229" y="1980860"/>
          <a:ext cx="36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Marley completes the following calculation in his book but he has made a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mistake that he has made.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bar model to prove your answer. 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Marley is incorrect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6E5DDA-CA20-467A-9D2D-A26BD551A8A9}"/>
              </a:ext>
            </a:extLst>
          </p:cNvPr>
          <p:cNvSpPr/>
          <p:nvPr/>
        </p:nvSpPr>
        <p:spPr>
          <a:xfrm>
            <a:off x="1886505" y="1827025"/>
            <a:ext cx="5370990" cy="1007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       is 21, then the whole is 63. </a:t>
            </a: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6F09D7B3-EE86-489F-A791-27C54D5F9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43734"/>
              </p:ext>
            </p:extLst>
          </p:nvPr>
        </p:nvGraphicFramePr>
        <p:xfrm>
          <a:off x="2725229" y="1980860"/>
          <a:ext cx="36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5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Marley completes the following calculation in his book but he has made a mistake.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mistake that he has made.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bar model to prove your answer. 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Marley is incorrect because he has not divided to find      , he has multiplied 21 by the numerator. He should have divided by 3 and multiplied by 7 which gives a whole of 49 (21 ÷ 3 x 7 = 49)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B471B4CB-F78A-4DF2-9686-325A83F6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01138"/>
              </p:ext>
            </p:extLst>
          </p:nvPr>
        </p:nvGraphicFramePr>
        <p:xfrm>
          <a:off x="7059276" y="3830986"/>
          <a:ext cx="324000" cy="7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endParaRPr lang="en-GB" sz="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B3A920-1525-407D-9DA7-6B3FA020654F}"/>
              </a:ext>
            </a:extLst>
          </p:cNvPr>
          <p:cNvSpPr/>
          <p:nvPr/>
        </p:nvSpPr>
        <p:spPr>
          <a:xfrm>
            <a:off x="1886505" y="1827025"/>
            <a:ext cx="5370990" cy="1007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       is 21, then the whole is 63. 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9ADE8BCA-D58A-4349-9CCC-298BF1706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43734"/>
              </p:ext>
            </p:extLst>
          </p:nvPr>
        </p:nvGraphicFramePr>
        <p:xfrm>
          <a:off x="2725229" y="1980860"/>
          <a:ext cx="36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2A102B-3574-4E7B-9E8B-B49961D0A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4068"/>
              </p:ext>
            </p:extLst>
          </p:nvPr>
        </p:nvGraphicFramePr>
        <p:xfrm>
          <a:off x="2490176" y="5332898"/>
          <a:ext cx="41636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07">
                  <a:extLst>
                    <a:ext uri="{9D8B030D-6E8A-4147-A177-3AD203B41FA5}">
                      <a16:colId xmlns:a16="http://schemas.microsoft.com/office/drawing/2014/main" val="3416152390"/>
                    </a:ext>
                  </a:extLst>
                </a:gridCol>
                <a:gridCol w="594807">
                  <a:extLst>
                    <a:ext uri="{9D8B030D-6E8A-4147-A177-3AD203B41FA5}">
                      <a16:colId xmlns:a16="http://schemas.microsoft.com/office/drawing/2014/main" val="3874930662"/>
                    </a:ext>
                  </a:extLst>
                </a:gridCol>
                <a:gridCol w="594807">
                  <a:extLst>
                    <a:ext uri="{9D8B030D-6E8A-4147-A177-3AD203B41FA5}">
                      <a16:colId xmlns:a16="http://schemas.microsoft.com/office/drawing/2014/main" val="2336235143"/>
                    </a:ext>
                  </a:extLst>
                </a:gridCol>
                <a:gridCol w="594808">
                  <a:extLst>
                    <a:ext uri="{9D8B030D-6E8A-4147-A177-3AD203B41FA5}">
                      <a16:colId xmlns:a16="http://schemas.microsoft.com/office/drawing/2014/main" val="3805449957"/>
                    </a:ext>
                  </a:extLst>
                </a:gridCol>
                <a:gridCol w="594807">
                  <a:extLst>
                    <a:ext uri="{9D8B030D-6E8A-4147-A177-3AD203B41FA5}">
                      <a16:colId xmlns:a16="http://schemas.microsoft.com/office/drawing/2014/main" val="3901864713"/>
                    </a:ext>
                  </a:extLst>
                </a:gridCol>
                <a:gridCol w="594807">
                  <a:extLst>
                    <a:ext uri="{9D8B030D-6E8A-4147-A177-3AD203B41FA5}">
                      <a16:colId xmlns:a16="http://schemas.microsoft.com/office/drawing/2014/main" val="3633307209"/>
                    </a:ext>
                  </a:extLst>
                </a:gridCol>
                <a:gridCol w="594807">
                  <a:extLst>
                    <a:ext uri="{9D8B030D-6E8A-4147-A177-3AD203B41FA5}">
                      <a16:colId xmlns:a16="http://schemas.microsoft.com/office/drawing/2014/main" val="1434890797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5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2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11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Elodie is calculating a whole number from a fraction.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6A18D56-F452-47D7-B34C-154BBB5A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42" y="1997736"/>
            <a:ext cx="1557056" cy="149829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6638D06-22E2-496D-8049-14223588C769}"/>
              </a:ext>
            </a:extLst>
          </p:cNvPr>
          <p:cNvSpPr/>
          <p:nvPr/>
        </p:nvSpPr>
        <p:spPr>
          <a:xfrm>
            <a:off x="3291780" y="1851660"/>
            <a:ext cx="4305360" cy="1981200"/>
          </a:xfrm>
          <a:prstGeom prst="wedgeRoundRectCallout">
            <a:avLst>
              <a:gd name="adj1" fmla="val -61371"/>
              <a:gd name="adj2" fmla="val 128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       of a number is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14. To find the whole I can multiply 14 by 12 because that’s the denominator.</a:t>
            </a:r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2EE4E016-06FB-490E-9AA7-62BAAD1EC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30359"/>
              </p:ext>
            </p:extLst>
          </p:nvPr>
        </p:nvGraphicFramePr>
        <p:xfrm>
          <a:off x="4785279" y="1883124"/>
          <a:ext cx="36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62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Elodie is calculating a whole number from a fraction.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Elodie is incorrect because 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075496F7-75EC-43EF-92C7-CA5C1D369D4E}"/>
              </a:ext>
            </a:extLst>
          </p:cNvPr>
          <p:cNvSpPr/>
          <p:nvPr/>
        </p:nvSpPr>
        <p:spPr>
          <a:xfrm>
            <a:off x="3291780" y="1851660"/>
            <a:ext cx="4305360" cy="1981200"/>
          </a:xfrm>
          <a:prstGeom prst="wedgeRoundRectCallout">
            <a:avLst>
              <a:gd name="adj1" fmla="val -61371"/>
              <a:gd name="adj2" fmla="val 128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       of a number is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14. To find the whole I can multiply 14 by 12 because that’s the denominator.</a:t>
            </a:r>
          </a:p>
        </p:txBody>
      </p:sp>
      <p:graphicFrame>
        <p:nvGraphicFramePr>
          <p:cNvPr id="71" name="Table 11">
            <a:extLst>
              <a:ext uri="{FF2B5EF4-FFF2-40B4-BE49-F238E27FC236}">
                <a16:creationId xmlns:a16="http://schemas.microsoft.com/office/drawing/2014/main" id="{78480522-7EAC-4344-B173-FD6997AD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23306"/>
              </p:ext>
            </p:extLst>
          </p:nvPr>
        </p:nvGraphicFramePr>
        <p:xfrm>
          <a:off x="4785279" y="1883124"/>
          <a:ext cx="36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3D58877-DF8E-48B0-BCFD-C413A573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42" y="1997736"/>
            <a:ext cx="1557056" cy="14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Elodie is calculating a whole number from a fraction.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Elodie is incorrect because before she can multiply by the denominator, she must divide by the numerator (14 ÷ 7 = 2 and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x 12 = 24).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075496F7-75EC-43EF-92C7-CA5C1D369D4E}"/>
              </a:ext>
            </a:extLst>
          </p:cNvPr>
          <p:cNvSpPr/>
          <p:nvPr/>
        </p:nvSpPr>
        <p:spPr>
          <a:xfrm>
            <a:off x="3291780" y="1851660"/>
            <a:ext cx="4305360" cy="1981200"/>
          </a:xfrm>
          <a:prstGeom prst="wedgeRoundRectCallout">
            <a:avLst>
              <a:gd name="adj1" fmla="val -61371"/>
              <a:gd name="adj2" fmla="val 128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       of a number is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14. To find the whole I can multiply 14 by 12 because that’s the denominator.</a:t>
            </a:r>
          </a:p>
        </p:txBody>
      </p:sp>
      <p:graphicFrame>
        <p:nvGraphicFramePr>
          <p:cNvPr id="71" name="Table 11">
            <a:extLst>
              <a:ext uri="{FF2B5EF4-FFF2-40B4-BE49-F238E27FC236}">
                <a16:creationId xmlns:a16="http://schemas.microsoft.com/office/drawing/2014/main" id="{78480522-7EAC-4344-B173-FD6997AD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8661"/>
              </p:ext>
            </p:extLst>
          </p:nvPr>
        </p:nvGraphicFramePr>
        <p:xfrm>
          <a:off x="4785279" y="1883124"/>
          <a:ext cx="360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CEFD3FE-9B39-4A57-B774-C57B2460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42" y="1997736"/>
            <a:ext cx="1557056" cy="14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Gina and Melvin are each collecting marbles in a bag.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Gina’s bag is 16 marbles.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Melvin’s bag is 12 marbles.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marbles in their bag? </a:t>
            </a: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081175F4-0C4A-4E30-AED4-A0501C5E2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62154"/>
              </p:ext>
            </p:extLst>
          </p:nvPr>
        </p:nvGraphicFramePr>
        <p:xfrm>
          <a:off x="2662283" y="1627687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60D792DB-BE48-499E-8266-FF26BE8BD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9183"/>
              </p:ext>
            </p:extLst>
          </p:nvPr>
        </p:nvGraphicFramePr>
        <p:xfrm>
          <a:off x="2582771" y="2404954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3172CC8-6017-49C3-A300-B155DAC2F4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4017" y="1281973"/>
            <a:ext cx="1474241" cy="1636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483F89-A30D-4B1A-B697-3772F948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30" y="1281973"/>
            <a:ext cx="1474241" cy="1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9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Gina and Melvin are each collecting marbles in a bag.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Gina’s bag is 16 marbles.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Melvin’s bag is 12 marbles. 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the most marbles in their bag?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Gina has 40 marbles (16 ÷ 4 = 4 and 4 x 10 = 40) and Melvin has 42 marbles (12 ÷ 2 = 6 and 6 x 7 = 42). Melvin has the most marbles in his bag.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081175F4-0C4A-4E30-AED4-A0501C5E2378}"/>
              </a:ext>
            </a:extLst>
          </p:cNvPr>
          <p:cNvGraphicFramePr>
            <a:graphicFrameLocks noGrp="1"/>
          </p:cNvGraphicFramePr>
          <p:nvPr/>
        </p:nvGraphicFramePr>
        <p:xfrm>
          <a:off x="2662283" y="1627687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60D792DB-BE48-499E-8266-FF26BE8BDC53}"/>
              </a:ext>
            </a:extLst>
          </p:cNvPr>
          <p:cNvGraphicFramePr>
            <a:graphicFrameLocks noGrp="1"/>
          </p:cNvGraphicFramePr>
          <p:nvPr/>
        </p:nvGraphicFramePr>
        <p:xfrm>
          <a:off x="2582771" y="2404954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3172CC8-6017-49C3-A300-B155DAC2F4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4017" y="1281973"/>
            <a:ext cx="1474241" cy="1636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483F89-A30D-4B1A-B697-3772F948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30" y="1281973"/>
            <a:ext cx="1474241" cy="1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Omar has 24 flowers.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Omar’s flowers.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Omar’s flowers.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 of Omar’s flowers.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F9E59D-6D24-4C90-9A9A-FF9D13D3CAA8}"/>
              </a:ext>
            </a:extLst>
          </p:cNvPr>
          <p:cNvGrpSpPr/>
          <p:nvPr/>
        </p:nvGrpSpPr>
        <p:grpSpPr>
          <a:xfrm>
            <a:off x="554111" y="1243177"/>
            <a:ext cx="8035778" cy="1080000"/>
            <a:chOff x="554111" y="1243177"/>
            <a:chExt cx="8035778" cy="108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BBAE6F-D940-4A55-BDB5-F6054B942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54111" y="1243177"/>
              <a:ext cx="420816" cy="1080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D0A24E7-9968-4E46-8954-7989D27B8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246380" y="1243177"/>
              <a:ext cx="420816" cy="1080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9E1CF62-316D-43EC-8B87-D6CF3F14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938649" y="1243177"/>
              <a:ext cx="420816" cy="1080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32D78C3-20C8-436E-8151-72D643E63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2630918" y="1243177"/>
              <a:ext cx="420816" cy="10800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6BFEC4-0F7B-4D52-9261-63C6A83A5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015456" y="1243177"/>
              <a:ext cx="420816" cy="10800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B87F553-3E87-496C-9A82-9F2F282F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399994" y="1243177"/>
              <a:ext cx="420816" cy="1080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2C4EBE6-54D7-49C9-BA46-86CC00D13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092263" y="1243177"/>
              <a:ext cx="420816" cy="10800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D31367E-313C-4B47-BD2B-11108D099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784532" y="1243177"/>
              <a:ext cx="420816" cy="1080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B3DF8B6-A49F-4AB3-B642-71320CD57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7476801" y="1243177"/>
              <a:ext cx="420816" cy="1080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24960EE-8C28-4E4B-BE28-ED901E93F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8169073" y="1243177"/>
              <a:ext cx="420816" cy="1080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65C4F03-0890-4017-8F37-003BFC942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707725" y="1243177"/>
              <a:ext cx="420816" cy="108000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00CADC8-E074-431C-8F4E-3683C25F6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3323187" y="1243177"/>
              <a:ext cx="420816" cy="10800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A7FB87-049B-4AF0-9C07-E6983021037B}"/>
              </a:ext>
            </a:extLst>
          </p:cNvPr>
          <p:cNvGrpSpPr/>
          <p:nvPr/>
        </p:nvGrpSpPr>
        <p:grpSpPr>
          <a:xfrm>
            <a:off x="554111" y="2446385"/>
            <a:ext cx="8035778" cy="1080000"/>
            <a:chOff x="554111" y="1243177"/>
            <a:chExt cx="8035778" cy="108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9BC8572-826C-4CD1-8EA4-D4E1A6241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54111" y="1243177"/>
              <a:ext cx="420816" cy="1080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ED9B1C-7CBE-4174-8249-D49B7C756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246380" y="1243177"/>
              <a:ext cx="420816" cy="1080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4CF9C65-F446-4619-9E7F-DFFF3C190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938649" y="1243177"/>
              <a:ext cx="420816" cy="1080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526671-9526-4623-9972-BE9D1EAE3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2630918" y="1243177"/>
              <a:ext cx="420816" cy="1080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36CF322-656F-4D3D-BABD-46DF6C0BC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015456" y="1243177"/>
              <a:ext cx="420816" cy="1080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9D40C5C-0238-4E7D-A258-341BADAC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399994" y="1243177"/>
              <a:ext cx="420816" cy="1080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C391827-B866-4116-A207-F857A84AC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092263" y="1243177"/>
              <a:ext cx="420816" cy="10800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AC54651-FE1E-48E3-B530-D4334A342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784532" y="1243177"/>
              <a:ext cx="420816" cy="1080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496DB61-5F54-4860-81FC-B14F5341D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7476801" y="1243177"/>
              <a:ext cx="420816" cy="1080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3A63E2A-FADB-407C-8A74-B9574B7F7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8169073" y="1243177"/>
              <a:ext cx="420816" cy="1080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C649683-7D4E-43BE-ACE1-5FBF02729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707725" y="1243177"/>
              <a:ext cx="420816" cy="1080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2725E08-BB3E-450C-8C6E-115DBCC8A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3323187" y="1243177"/>
              <a:ext cx="420816" cy="1080000"/>
            </a:xfrm>
            <a:prstGeom prst="rect">
              <a:avLst/>
            </a:prstGeom>
          </p:spPr>
        </p:pic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B7E6B4E-DA73-4E68-8421-20AE5C094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7745"/>
              </p:ext>
            </p:extLst>
          </p:nvPr>
        </p:nvGraphicFramePr>
        <p:xfrm>
          <a:off x="918375" y="376069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79" name="Table 11">
            <a:extLst>
              <a:ext uri="{FF2B5EF4-FFF2-40B4-BE49-F238E27FC236}">
                <a16:creationId xmlns:a16="http://schemas.microsoft.com/office/drawing/2014/main" id="{F7AF7508-194B-4F62-9289-81D924D35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41756"/>
              </p:ext>
            </p:extLst>
          </p:nvPr>
        </p:nvGraphicFramePr>
        <p:xfrm>
          <a:off x="918375" y="462180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80" name="Table 11">
            <a:extLst>
              <a:ext uri="{FF2B5EF4-FFF2-40B4-BE49-F238E27FC236}">
                <a16:creationId xmlns:a16="http://schemas.microsoft.com/office/drawing/2014/main" id="{2ED9DB7F-6B68-4ADE-A769-F9BEF930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61176"/>
              </p:ext>
            </p:extLst>
          </p:nvPr>
        </p:nvGraphicFramePr>
        <p:xfrm>
          <a:off x="918375" y="562533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Omar has 24 flowers.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Omar’s flowers.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Omar’s flowers.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 of Omar’s flowers.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F9E59D-6D24-4C90-9A9A-FF9D13D3CAA8}"/>
              </a:ext>
            </a:extLst>
          </p:cNvPr>
          <p:cNvGrpSpPr/>
          <p:nvPr/>
        </p:nvGrpSpPr>
        <p:grpSpPr>
          <a:xfrm>
            <a:off x="554111" y="1243177"/>
            <a:ext cx="8035778" cy="1080000"/>
            <a:chOff x="554111" y="1243177"/>
            <a:chExt cx="8035778" cy="108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BBAE6F-D940-4A55-BDB5-F6054B942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54111" y="1243177"/>
              <a:ext cx="420816" cy="1080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D0A24E7-9968-4E46-8954-7989D27B8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246380" y="1243177"/>
              <a:ext cx="420816" cy="1080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9E1CF62-316D-43EC-8B87-D6CF3F14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938649" y="1243177"/>
              <a:ext cx="420816" cy="1080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32D78C3-20C8-436E-8151-72D643E63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2630918" y="1243177"/>
              <a:ext cx="420816" cy="10800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96BFEC4-0F7B-4D52-9261-63C6A83A5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015456" y="1243177"/>
              <a:ext cx="420816" cy="10800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B87F553-3E87-496C-9A82-9F2F282F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399994" y="1243177"/>
              <a:ext cx="420816" cy="1080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2C4EBE6-54D7-49C9-BA46-86CC00D13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092263" y="1243177"/>
              <a:ext cx="420816" cy="10800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D31367E-313C-4B47-BD2B-11108D099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784532" y="1243177"/>
              <a:ext cx="420816" cy="1080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B3DF8B6-A49F-4AB3-B642-71320CD57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7476801" y="1243177"/>
              <a:ext cx="420816" cy="1080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24960EE-8C28-4E4B-BE28-ED901E93F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8169073" y="1243177"/>
              <a:ext cx="420816" cy="1080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65C4F03-0890-4017-8F37-003BFC942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707725" y="1243177"/>
              <a:ext cx="420816" cy="108000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00CADC8-E074-431C-8F4E-3683C25F6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3323187" y="1243177"/>
              <a:ext cx="420816" cy="10800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A7FB87-049B-4AF0-9C07-E6983021037B}"/>
              </a:ext>
            </a:extLst>
          </p:cNvPr>
          <p:cNvGrpSpPr/>
          <p:nvPr/>
        </p:nvGrpSpPr>
        <p:grpSpPr>
          <a:xfrm>
            <a:off x="554111" y="2446385"/>
            <a:ext cx="8035778" cy="1080000"/>
            <a:chOff x="554111" y="1243177"/>
            <a:chExt cx="8035778" cy="108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9BC8572-826C-4CD1-8EA4-D4E1A6241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54111" y="1243177"/>
              <a:ext cx="420816" cy="1080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ED9B1C-7CBE-4174-8249-D49B7C756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246380" y="1243177"/>
              <a:ext cx="420816" cy="1080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4CF9C65-F446-4619-9E7F-DFFF3C190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1938649" y="1243177"/>
              <a:ext cx="420816" cy="1080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526671-9526-4623-9972-BE9D1EAE3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2630918" y="1243177"/>
              <a:ext cx="420816" cy="1080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36CF322-656F-4D3D-BABD-46DF6C0BC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015456" y="1243177"/>
              <a:ext cx="420816" cy="1080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9D40C5C-0238-4E7D-A258-341BADAC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5399994" y="1243177"/>
              <a:ext cx="420816" cy="1080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C391827-B866-4116-A207-F857A84AC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092263" y="1243177"/>
              <a:ext cx="420816" cy="10800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AC54651-FE1E-48E3-B530-D4334A342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6784532" y="1243177"/>
              <a:ext cx="420816" cy="1080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496DB61-5F54-4860-81FC-B14F5341D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7476801" y="1243177"/>
              <a:ext cx="420816" cy="1080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3A63E2A-FADB-407C-8A74-B9574B7F7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8169073" y="1243177"/>
              <a:ext cx="420816" cy="1080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C649683-7D4E-43BE-ACE1-5FBF02729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4707725" y="1243177"/>
              <a:ext cx="420816" cy="1080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2725E08-BB3E-450C-8C6E-115DBCC8A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1" r="9467"/>
            <a:stretch/>
          </p:blipFill>
          <p:spPr>
            <a:xfrm>
              <a:off x="3323187" y="1243177"/>
              <a:ext cx="420816" cy="1080000"/>
            </a:xfrm>
            <a:prstGeom prst="rect">
              <a:avLst/>
            </a:prstGeom>
          </p:spPr>
        </p:pic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B7E6B4E-DA73-4E68-8421-20AE5C0941E4}"/>
              </a:ext>
            </a:extLst>
          </p:cNvPr>
          <p:cNvGraphicFramePr>
            <a:graphicFrameLocks noGrp="1"/>
          </p:cNvGraphicFramePr>
          <p:nvPr/>
        </p:nvGraphicFramePr>
        <p:xfrm>
          <a:off x="918375" y="376069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79" name="Table 11">
            <a:extLst>
              <a:ext uri="{FF2B5EF4-FFF2-40B4-BE49-F238E27FC236}">
                <a16:creationId xmlns:a16="http://schemas.microsoft.com/office/drawing/2014/main" id="{F7AF7508-194B-4F62-9289-81D924D35ED8}"/>
              </a:ext>
            </a:extLst>
          </p:cNvPr>
          <p:cNvGraphicFramePr>
            <a:graphicFrameLocks noGrp="1"/>
          </p:cNvGraphicFramePr>
          <p:nvPr/>
        </p:nvGraphicFramePr>
        <p:xfrm>
          <a:off x="918375" y="462180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80" name="Table 11">
            <a:extLst>
              <a:ext uri="{FF2B5EF4-FFF2-40B4-BE49-F238E27FC236}">
                <a16:creationId xmlns:a16="http://schemas.microsoft.com/office/drawing/2014/main" id="{2ED9DB7F-6B68-4ADE-A769-F9BEF930C351}"/>
              </a:ext>
            </a:extLst>
          </p:cNvPr>
          <p:cNvGraphicFramePr>
            <a:graphicFrameLocks noGrp="1"/>
          </p:cNvGraphicFramePr>
          <p:nvPr/>
        </p:nvGraphicFramePr>
        <p:xfrm>
          <a:off x="918375" y="562533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Marco is finding fractions of an amount. He knows that        of his number is 6. </a:t>
            </a: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bar model to find the whole.</a:t>
            </a: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81A5F18A-9A64-4583-84C4-F084962C9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4099"/>
              </p:ext>
            </p:extLst>
          </p:nvPr>
        </p:nvGraphicFramePr>
        <p:xfrm>
          <a:off x="7407523" y="729560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B82046-6B4C-4B14-A507-BA7F75E6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46395"/>
              </p:ext>
            </p:extLst>
          </p:nvPr>
        </p:nvGraphicFramePr>
        <p:xfrm>
          <a:off x="548640" y="2250026"/>
          <a:ext cx="800862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89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</a:tblGrid>
              <a:tr h="864000">
                <a:tc gridSpan="7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BDA8649-B08C-4B50-800A-77CBD8340C23}"/>
              </a:ext>
            </a:extLst>
          </p:cNvPr>
          <p:cNvGrpSpPr/>
          <p:nvPr/>
        </p:nvGrpSpPr>
        <p:grpSpPr>
          <a:xfrm>
            <a:off x="624837" y="3218654"/>
            <a:ext cx="981894" cy="288000"/>
            <a:chOff x="624837" y="3107014"/>
            <a:chExt cx="981894" cy="288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EE60149-4585-407A-86B6-F0E09EFB3C3D}"/>
                </a:ext>
              </a:extLst>
            </p:cNvPr>
            <p:cNvSpPr/>
            <p:nvPr/>
          </p:nvSpPr>
          <p:spPr>
            <a:xfrm>
              <a:off x="624837" y="3107014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DF2A20-A426-47A6-B895-4091B036043B}"/>
                </a:ext>
              </a:extLst>
            </p:cNvPr>
            <p:cNvSpPr/>
            <p:nvPr/>
          </p:nvSpPr>
          <p:spPr>
            <a:xfrm>
              <a:off x="971784" y="3107014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210FDF-2C62-4538-9005-756A70E02B1A}"/>
                </a:ext>
              </a:extLst>
            </p:cNvPr>
            <p:cNvSpPr/>
            <p:nvPr/>
          </p:nvSpPr>
          <p:spPr>
            <a:xfrm>
              <a:off x="1318731" y="3107014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CE4C4-A1D2-46D1-9F4D-3B517843D44C}"/>
              </a:ext>
            </a:extLst>
          </p:cNvPr>
          <p:cNvGrpSpPr/>
          <p:nvPr/>
        </p:nvGrpSpPr>
        <p:grpSpPr>
          <a:xfrm>
            <a:off x="624837" y="3593343"/>
            <a:ext cx="981894" cy="288000"/>
            <a:chOff x="624837" y="3535043"/>
            <a:chExt cx="981894" cy="28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ED46C2-5B75-44DC-8DF4-CFC9E2267E2E}"/>
                </a:ext>
              </a:extLst>
            </p:cNvPr>
            <p:cNvSpPr/>
            <p:nvPr/>
          </p:nvSpPr>
          <p:spPr>
            <a:xfrm>
              <a:off x="624837" y="3535043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5107B7-DD36-44EB-8283-7EFBA4423859}"/>
                </a:ext>
              </a:extLst>
            </p:cNvPr>
            <p:cNvSpPr/>
            <p:nvPr/>
          </p:nvSpPr>
          <p:spPr>
            <a:xfrm>
              <a:off x="971784" y="3535043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00EA12-31A2-427F-9C31-11A8906C6579}"/>
                </a:ext>
              </a:extLst>
            </p:cNvPr>
            <p:cNvSpPr/>
            <p:nvPr/>
          </p:nvSpPr>
          <p:spPr>
            <a:xfrm>
              <a:off x="1318731" y="3535043"/>
              <a:ext cx="288000" cy="28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83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Marco is finding fractions of an amount. He knows that        of his number is 6. </a:t>
            </a: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bar model to find the whole.</a:t>
            </a: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81A5F18A-9A64-4583-84C4-F084962C9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80464"/>
              </p:ext>
            </p:extLst>
          </p:nvPr>
        </p:nvGraphicFramePr>
        <p:xfrm>
          <a:off x="7407521" y="729560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B82046-6B4C-4B14-A507-BA7F75E6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68762"/>
              </p:ext>
            </p:extLst>
          </p:nvPr>
        </p:nvGraphicFramePr>
        <p:xfrm>
          <a:off x="548640" y="2250026"/>
          <a:ext cx="800862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89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1144089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</a:tblGrid>
              <a:tr h="864000">
                <a:tc gridSpan="7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2865121-13C8-4FBB-A2A0-4E1F1F811F0A}"/>
              </a:ext>
            </a:extLst>
          </p:cNvPr>
          <p:cNvGrpSpPr/>
          <p:nvPr/>
        </p:nvGrpSpPr>
        <p:grpSpPr>
          <a:xfrm>
            <a:off x="624837" y="3218654"/>
            <a:ext cx="981894" cy="662689"/>
            <a:chOff x="624837" y="3218654"/>
            <a:chExt cx="981894" cy="6626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DA8649-B08C-4B50-800A-77CBD8340C23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EE60149-4585-407A-86B6-F0E09EFB3C3D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7DF2A20-A426-47A6-B895-4091B036043B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B210FDF-2C62-4538-9005-756A70E02B1A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3CE4C4-A1D2-46D1-9F4D-3B517843D44C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CED46C2-5B75-44DC-8DF4-CFC9E2267E2E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65107B7-DD36-44EB-8283-7EFBA4423859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600EA12-31A2-427F-9C31-11A8906C6579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3426F-0BA2-4AB3-8696-5CF83FFAA468}"/>
              </a:ext>
            </a:extLst>
          </p:cNvPr>
          <p:cNvGrpSpPr/>
          <p:nvPr/>
        </p:nvGrpSpPr>
        <p:grpSpPr>
          <a:xfrm>
            <a:off x="1769170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EF8BB6-89DC-408A-B850-3FA5A22A3F7D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20E6F26-6DB1-448B-B9AA-CEEDFAE74D5B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CDFB4A5-0B1A-438B-9803-8D54D14574DD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82BCDF8-722E-4BC1-B3AB-63A765B5E6FB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1DBF2F7-CE49-4837-840F-1EB5078E8299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DB9669C-E746-49D9-A7AD-B153B6D7255B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72D677D-7A0C-456B-9731-94265A0F8DC4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A0968C-C656-4BDA-BA73-F0F1FB1A01C1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19E909-4D39-43AE-92D2-EF9F721669EE}"/>
              </a:ext>
            </a:extLst>
          </p:cNvPr>
          <p:cNvGrpSpPr/>
          <p:nvPr/>
        </p:nvGrpSpPr>
        <p:grpSpPr>
          <a:xfrm>
            <a:off x="2913503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4F0C42-ED7C-4CE7-9948-802B0D85F00E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F474E39-31F8-4E0D-84FC-1E204320AF95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E0F4B3F-6D87-44DB-BFEC-3BCF4F6D68BA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B394468-D432-4B5A-B7F8-40697672AD28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F83225D-3459-4A09-BFD4-50887B8158EC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38D2A9-C466-4BD1-9501-48342DC4DB18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1D1B06E-D6EF-4A9B-9821-D3A8E4A346FA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0F45C23-6C50-4E67-B014-55F19EDA6EFF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EDACEB-AB03-4C9F-9923-79A8251E17E2}"/>
              </a:ext>
            </a:extLst>
          </p:cNvPr>
          <p:cNvGrpSpPr/>
          <p:nvPr/>
        </p:nvGrpSpPr>
        <p:grpSpPr>
          <a:xfrm>
            <a:off x="4057836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A7BB0F-FD41-46F4-93CB-F56F5EADBAC9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8BBACB2-2DE4-42F0-B876-771DB9F45AC3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ACA8F99-81B2-4605-8060-E6516B6083DD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5C6FD42-885A-4AC1-9075-61227EFF02E5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9EC7DB-938F-4B32-B901-53A965C69EBE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17241B7-8770-4048-9616-46F8F7F70D73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6501D94-3B5F-47AD-BF5B-6F14BF5CE18E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C9239EE-FDBE-4EDF-91C9-0F61EBE2BC26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D92F07-7385-45EC-838F-8CF29EF5EBC9}"/>
              </a:ext>
            </a:extLst>
          </p:cNvPr>
          <p:cNvGrpSpPr/>
          <p:nvPr/>
        </p:nvGrpSpPr>
        <p:grpSpPr>
          <a:xfrm>
            <a:off x="5202169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3BF4BA2-7EBC-4CF8-B8CB-921F084A5D82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9AD1FDC-0360-47C1-8D6D-06A7DD76C6B2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8FA6E4F-1064-4B10-B917-743E17193A4D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AF9166D-7A00-4EDD-B97B-A7C5DAC6070C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3427935-F893-4004-B869-D401D9B2077B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0112FA9-4742-45C0-961F-81293DEDB907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4A135D3-61A6-4252-9077-529B5A758A2B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4A93957-38D7-416D-B7A5-8275BBA6FCCC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74257-1633-4340-955C-06AD8F97136C}"/>
              </a:ext>
            </a:extLst>
          </p:cNvPr>
          <p:cNvGrpSpPr/>
          <p:nvPr/>
        </p:nvGrpSpPr>
        <p:grpSpPr>
          <a:xfrm>
            <a:off x="6346502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77617C2-449B-4E67-A3A7-0B638918B0B7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3FEA6A6-A228-4747-9E84-56E9A45C06EF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EEE0D40-C271-46BF-B970-4F07E609CE18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C872AAE-BE76-4DD7-9C77-BC3945894E7F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A58CDF1-927A-4F4C-903F-76017EBCD37B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0E1CB2A-70C4-48FF-9404-524AE6314524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DA8C3A7-9E42-422C-8EAB-91085B7E1B48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CE32C3A-9011-4AE4-B8B3-8B4B0959C6FA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B3BDBF6-44A5-4F06-902F-7E7CFC594E21}"/>
              </a:ext>
            </a:extLst>
          </p:cNvPr>
          <p:cNvGrpSpPr/>
          <p:nvPr/>
        </p:nvGrpSpPr>
        <p:grpSpPr>
          <a:xfrm>
            <a:off x="7490835" y="3218654"/>
            <a:ext cx="981894" cy="662689"/>
            <a:chOff x="624837" y="3218654"/>
            <a:chExt cx="981894" cy="662689"/>
          </a:xfrm>
          <a:solidFill>
            <a:srgbClr val="FF0000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63C7B5B-513D-40D2-BA63-255F6EB514F2}"/>
                </a:ext>
              </a:extLst>
            </p:cNvPr>
            <p:cNvGrpSpPr/>
            <p:nvPr/>
          </p:nvGrpSpPr>
          <p:grpSpPr>
            <a:xfrm>
              <a:off x="624837" y="3218654"/>
              <a:ext cx="981894" cy="288000"/>
              <a:chOff x="624837" y="3107014"/>
              <a:chExt cx="981894" cy="288000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64F01E-492A-424C-A718-8B09862338FA}"/>
                  </a:ext>
                </a:extLst>
              </p:cNvPr>
              <p:cNvSpPr/>
              <p:nvPr/>
            </p:nvSpPr>
            <p:spPr>
              <a:xfrm>
                <a:off x="624837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89C032E-EABC-4B90-8ED0-91ADE3A4D517}"/>
                  </a:ext>
                </a:extLst>
              </p:cNvPr>
              <p:cNvSpPr/>
              <p:nvPr/>
            </p:nvSpPr>
            <p:spPr>
              <a:xfrm>
                <a:off x="971784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B282473-160E-4520-9C90-6617625F1CA6}"/>
                  </a:ext>
                </a:extLst>
              </p:cNvPr>
              <p:cNvSpPr/>
              <p:nvPr/>
            </p:nvSpPr>
            <p:spPr>
              <a:xfrm>
                <a:off x="1318731" y="3107014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7F0ED4A-2A25-4B6C-B8F6-B0E4A6C30FFB}"/>
                </a:ext>
              </a:extLst>
            </p:cNvPr>
            <p:cNvGrpSpPr/>
            <p:nvPr/>
          </p:nvGrpSpPr>
          <p:grpSpPr>
            <a:xfrm>
              <a:off x="624837" y="3593343"/>
              <a:ext cx="981894" cy="288000"/>
              <a:chOff x="624837" y="3535043"/>
              <a:chExt cx="981894" cy="288000"/>
            </a:xfrm>
            <a:grpFill/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4144629-C8E5-43E6-B148-F48719D0A7E4}"/>
                  </a:ext>
                </a:extLst>
              </p:cNvPr>
              <p:cNvSpPr/>
              <p:nvPr/>
            </p:nvSpPr>
            <p:spPr>
              <a:xfrm>
                <a:off x="624837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1A9E8D2-3C10-46E0-9379-188D7169EEA9}"/>
                  </a:ext>
                </a:extLst>
              </p:cNvPr>
              <p:cNvSpPr/>
              <p:nvPr/>
            </p:nvSpPr>
            <p:spPr>
              <a:xfrm>
                <a:off x="971784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D676CB4-3BA7-4473-989B-CC2F29F963FB}"/>
                  </a:ext>
                </a:extLst>
              </p:cNvPr>
              <p:cNvSpPr/>
              <p:nvPr/>
            </p:nvSpPr>
            <p:spPr>
              <a:xfrm>
                <a:off x="1318731" y="3535043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342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a number is 20.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 to find the whole.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FC810E-5E81-49AB-BD99-97E0AAAB5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51508"/>
              </p:ext>
            </p:extLst>
          </p:nvPr>
        </p:nvGraphicFramePr>
        <p:xfrm>
          <a:off x="548640" y="2250026"/>
          <a:ext cx="800862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47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819561065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3538602679"/>
                    </a:ext>
                  </a:extLst>
                </a:gridCol>
              </a:tblGrid>
              <a:tr h="864000">
                <a:tc gridSpan="9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59C296E5-9D9B-4286-BB53-8001D56B2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58907"/>
              </p:ext>
            </p:extLst>
          </p:nvPr>
        </p:nvGraphicFramePr>
        <p:xfrm>
          <a:off x="3246438" y="738437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4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of a number is 20.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bar model to find the whole.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FC810E-5E81-49AB-BD99-97E0AAAB5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45245"/>
              </p:ext>
            </p:extLst>
          </p:nvPr>
        </p:nvGraphicFramePr>
        <p:xfrm>
          <a:off x="548640" y="2250026"/>
          <a:ext cx="800862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47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2819561065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  <a:gridCol w="889847">
                  <a:extLst>
                    <a:ext uri="{9D8B030D-6E8A-4147-A177-3AD203B41FA5}">
                      <a16:colId xmlns:a16="http://schemas.microsoft.com/office/drawing/2014/main" val="3538602679"/>
                    </a:ext>
                  </a:extLst>
                </a:gridCol>
              </a:tblGrid>
              <a:tr h="864000">
                <a:tc gridSpan="9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59C296E5-9D9B-4286-BB53-8001D56B2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94007"/>
              </p:ext>
            </p:extLst>
          </p:nvPr>
        </p:nvGraphicFramePr>
        <p:xfrm>
          <a:off x="3246440" y="738437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96E3944-D319-40A7-A437-6538FB589FA5}"/>
              </a:ext>
            </a:extLst>
          </p:cNvPr>
          <p:cNvGrpSpPr/>
          <p:nvPr/>
        </p:nvGrpSpPr>
        <p:grpSpPr>
          <a:xfrm>
            <a:off x="611229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82C1A3-D95C-4FFC-B3C4-248325A9B4C9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73673CB-7905-43CB-A6B0-AE5C334CE5A5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ED7B6D-E7E5-41EB-8583-F4FEB9F67963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C1C30D-8EA9-4B67-A8E8-36E010E5E6EC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5439FD-4A74-421A-8E7F-571BB66443E6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F365DF-F7BE-4456-9A23-AE2872E2386E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D537BD-31BB-4033-9B86-16946BEBF755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11978E-DA9E-40D7-B74D-8A2A4614D9F5}"/>
              </a:ext>
            </a:extLst>
          </p:cNvPr>
          <p:cNvGrpSpPr/>
          <p:nvPr/>
        </p:nvGrpSpPr>
        <p:grpSpPr>
          <a:xfrm>
            <a:off x="1500620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81D5BAC-FA9F-4CE2-ACBA-84A168E47623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501B37F-388D-4E7C-ABE7-E7C16895F5E4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78A5732-7C06-4A1E-9B60-22F21BF4F47D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8742225-3A58-4A21-B891-6133BE383285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5B9CF6A-AECA-469F-B95D-0AC64E8D8E37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D8407A4-9E82-49DE-B5A7-EF25F8E884C8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01E346-CAC0-4F50-B828-F9A434298FCA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34DD5D-B061-481A-9839-5D37706DA5A9}"/>
              </a:ext>
            </a:extLst>
          </p:cNvPr>
          <p:cNvGrpSpPr/>
          <p:nvPr/>
        </p:nvGrpSpPr>
        <p:grpSpPr>
          <a:xfrm>
            <a:off x="2390011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D5C26E4-6238-441E-BEA1-9D451832F94C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2318060-104F-45F4-8B5F-774A81F36D74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BBCF0F8-B2EB-4C2D-9CBA-A674EEA00359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5CA4E57-BF9C-43DB-BE3F-465B6DBB947F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BD1B0D3-146E-4ECF-B60B-B91F9ADD6CB5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9E89C8-1AFC-4267-B22B-09016E3A061A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D2BCA5-7494-435C-9B93-35D954645258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E3F28F3-C2F8-40B8-9163-C3C1903BFCE2}"/>
              </a:ext>
            </a:extLst>
          </p:cNvPr>
          <p:cNvGrpSpPr/>
          <p:nvPr/>
        </p:nvGrpSpPr>
        <p:grpSpPr>
          <a:xfrm>
            <a:off x="3279402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F726E5C-72AE-46C1-8E8C-3053BF43D6A0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9A25FC0-BC3B-4A86-BD71-35BD6291E617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591B00C-CD98-4A97-B054-E4DEE6159B6F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C1FF8BF-7193-454A-82D4-38579E556D37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C4EE2F3-F00D-4B86-9512-10C6A215D574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C6D3E78-4E3D-4C0B-BA4A-5F3639950524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960C431-9655-440E-A1B0-16CAF3B3EE0C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F6F4640-CB86-4B21-8C2B-3FC659D83931}"/>
              </a:ext>
            </a:extLst>
          </p:cNvPr>
          <p:cNvGrpSpPr/>
          <p:nvPr/>
        </p:nvGrpSpPr>
        <p:grpSpPr>
          <a:xfrm>
            <a:off x="4168793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843376-C8F3-4EA4-8C3C-ACD09A5BEA15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CBE5E9-57B0-47C3-8AFB-A279B1FE612F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2DAE261-6681-4D8D-B62A-60FFABD4A796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78D1889-343A-43D5-B11E-2D98809BE46B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901CB6E-E195-44C6-8D0B-4CE5EA0E6E11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19CD13A-9BE1-40D8-9822-259928A28B8C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1FFC11B-77D4-4104-BE13-86FD7A79FE5C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4F38A7-1672-4ECC-BE89-189154E883AD}"/>
              </a:ext>
            </a:extLst>
          </p:cNvPr>
          <p:cNvGrpSpPr/>
          <p:nvPr/>
        </p:nvGrpSpPr>
        <p:grpSpPr>
          <a:xfrm>
            <a:off x="5058184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4291CB6-616B-40E2-A1B7-A0569C59DCA3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16ED296-8BC0-4454-A64A-D071F9993C15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5D25E37-CC91-4D85-89F4-8AF1556E0B2B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9B03E5F-8D84-4F37-BDB6-9D9419B3B0E6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8C573E1-724A-458C-9437-BF65ADFBD7F6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61FD30C-E267-4C5A-A0A8-9428A1320F08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F8021B-17DB-41E6-BE90-5483535D9A0A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00D426-391C-43B6-91D7-11511D828A4B}"/>
              </a:ext>
            </a:extLst>
          </p:cNvPr>
          <p:cNvGrpSpPr/>
          <p:nvPr/>
        </p:nvGrpSpPr>
        <p:grpSpPr>
          <a:xfrm>
            <a:off x="5947575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E9437B3-0448-4318-9C6F-E9F2F755704E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9FC5F62-BEEB-4446-BD0A-1BE089FFD4BC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558C7CC-FCF2-49FA-BD78-6FEDC7F8C6D1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212CA4-AA0A-46A8-BD59-A3B146BDB923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B87BAE0-FB0C-4FA9-836C-FA5B58FA5C61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AB7EF95-DEE1-4B26-AF3B-BB6B857E98E0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4509EA-17EE-4BDA-A8D3-58E717EE5EA8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AF66AC-909D-4D56-A0C6-8DD2A1901D5E}"/>
              </a:ext>
            </a:extLst>
          </p:cNvPr>
          <p:cNvGrpSpPr/>
          <p:nvPr/>
        </p:nvGrpSpPr>
        <p:grpSpPr>
          <a:xfrm>
            <a:off x="7726358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5C11B7A-91BE-48A2-ADF4-3233B585371C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11C0946-DC46-4DEC-B4FF-397FEE933AE6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FCA683F-5F86-4920-BF51-20D909146879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13A8E65-532B-4A44-8300-C3A10A279A4D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103594A-7281-469D-9510-981B022C804F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5659D0-3EB7-4A11-8A64-0B5E1C643799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0006FC-8711-4480-A894-D10800383AEA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A2E063B-D10D-4351-80C8-5C8969E9CD15}"/>
              </a:ext>
            </a:extLst>
          </p:cNvPr>
          <p:cNvGrpSpPr/>
          <p:nvPr/>
        </p:nvGrpSpPr>
        <p:grpSpPr>
          <a:xfrm>
            <a:off x="6836966" y="3169773"/>
            <a:ext cx="752682" cy="744624"/>
            <a:chOff x="611229" y="3169773"/>
            <a:chExt cx="752682" cy="744624"/>
          </a:xfrm>
          <a:solidFill>
            <a:srgbClr val="FF0000"/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C1CB8BD-221F-4BAD-8373-568D3E2116CD}"/>
                </a:ext>
              </a:extLst>
            </p:cNvPr>
            <p:cNvGrpSpPr/>
            <p:nvPr/>
          </p:nvGrpSpPr>
          <p:grpSpPr>
            <a:xfrm>
              <a:off x="611229" y="3169773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196D5B6-495C-4596-B8E4-5AB41B1B6CF2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D3B3DD9-C16F-4D78-BF44-DDB24AE088D1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E60D22-8E83-409D-9592-E584DB2E2E43}"/>
                </a:ext>
              </a:extLst>
            </p:cNvPr>
            <p:cNvGrpSpPr/>
            <p:nvPr/>
          </p:nvGrpSpPr>
          <p:grpSpPr>
            <a:xfrm>
              <a:off x="611229" y="3626397"/>
              <a:ext cx="752682" cy="288000"/>
              <a:chOff x="643482" y="3178651"/>
              <a:chExt cx="752682" cy="288000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9CFA925-1200-42BD-BF78-2715614E3183}"/>
                  </a:ext>
                </a:extLst>
              </p:cNvPr>
              <p:cNvSpPr/>
              <p:nvPr/>
            </p:nvSpPr>
            <p:spPr>
              <a:xfrm>
                <a:off x="643482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5F7B39E-4E66-4E45-A576-88AEE22CF06E}"/>
                  </a:ext>
                </a:extLst>
              </p:cNvPr>
              <p:cNvSpPr/>
              <p:nvPr/>
            </p:nvSpPr>
            <p:spPr>
              <a:xfrm>
                <a:off x="1108164" y="3178651"/>
                <a:ext cx="288000" cy="288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7E124D2-2AD8-4EF3-A2FB-78A2F2581AEE}"/>
                </a:ext>
              </a:extLst>
            </p:cNvPr>
            <p:cNvSpPr/>
            <p:nvPr/>
          </p:nvSpPr>
          <p:spPr>
            <a:xfrm>
              <a:off x="843570" y="3398085"/>
              <a:ext cx="288000" cy="28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530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Lorna knows        of a number is 12.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this information and the bar model above to complete the sentence below: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D264BBBD-DF2E-4871-B103-852E46F15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21360"/>
              </p:ext>
            </p:extLst>
          </p:nvPr>
        </p:nvGraphicFramePr>
        <p:xfrm>
          <a:off x="4057778" y="74731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7CF7BB-09E9-4CF6-A2F1-3771A3123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85059"/>
              </p:ext>
            </p:extLst>
          </p:nvPr>
        </p:nvGraphicFramePr>
        <p:xfrm>
          <a:off x="548640" y="1584194"/>
          <a:ext cx="8008627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57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819561065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3967572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3538602679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3763839415"/>
                    </a:ext>
                  </a:extLst>
                </a:gridCol>
              </a:tblGrid>
              <a:tr h="864000">
                <a:tc gridSpan="11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640A1F-2153-4AB6-8F0C-9DE145C461C0}"/>
              </a:ext>
            </a:extLst>
          </p:cNvPr>
          <p:cNvSpPr txBox="1"/>
          <p:nvPr/>
        </p:nvSpPr>
        <p:spPr>
          <a:xfrm>
            <a:off x="1848794" y="3353192"/>
            <a:ext cx="293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F0A655B-10C3-4CC6-A57B-F869977B9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52148"/>
              </p:ext>
            </p:extLst>
          </p:nvPr>
        </p:nvGraphicFramePr>
        <p:xfrm>
          <a:off x="3173368" y="4814432"/>
          <a:ext cx="2016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3416512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885614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476107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6802246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7262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037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38B9B3-1334-4B50-A9F2-3075EACB0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98654"/>
              </p:ext>
            </p:extLst>
          </p:nvPr>
        </p:nvGraphicFramePr>
        <p:xfrm>
          <a:off x="4170632" y="4980192"/>
          <a:ext cx="1584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02912512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3838947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6622025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0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0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Lorna knows        of a number is 12.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this information and the bar model above to complete the sentence below: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D264BBBD-DF2E-4871-B103-852E46F15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73494"/>
              </p:ext>
            </p:extLst>
          </p:nvPr>
        </p:nvGraphicFramePr>
        <p:xfrm>
          <a:off x="4057783" y="747315"/>
          <a:ext cx="360000" cy="6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48961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48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82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079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7CF7BB-09E9-4CF6-A2F1-3771A3123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45398"/>
              </p:ext>
            </p:extLst>
          </p:nvPr>
        </p:nvGraphicFramePr>
        <p:xfrm>
          <a:off x="548640" y="1584194"/>
          <a:ext cx="8008627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57">
                  <a:extLst>
                    <a:ext uri="{9D8B030D-6E8A-4147-A177-3AD203B41FA5}">
                      <a16:colId xmlns:a16="http://schemas.microsoft.com/office/drawing/2014/main" val="4234685789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16405088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31617398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539056510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744602061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142361017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2819561065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615696261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139675722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3538602679"/>
                    </a:ext>
                  </a:extLst>
                </a:gridCol>
                <a:gridCol w="728057">
                  <a:extLst>
                    <a:ext uri="{9D8B030D-6E8A-4147-A177-3AD203B41FA5}">
                      <a16:colId xmlns:a16="http://schemas.microsoft.com/office/drawing/2014/main" val="3763839415"/>
                    </a:ext>
                  </a:extLst>
                </a:gridCol>
              </a:tblGrid>
              <a:tr h="864000">
                <a:tc gridSpan="11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46923" marR="46923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963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6923" marR="46923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186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640A1F-2153-4AB6-8F0C-9DE145C461C0}"/>
              </a:ext>
            </a:extLst>
          </p:cNvPr>
          <p:cNvSpPr txBox="1"/>
          <p:nvPr/>
        </p:nvSpPr>
        <p:spPr>
          <a:xfrm>
            <a:off x="1848797" y="3353192"/>
            <a:ext cx="293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12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F0A655B-10C3-4CC6-A57B-F869977B9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2200"/>
              </p:ext>
            </p:extLst>
          </p:nvPr>
        </p:nvGraphicFramePr>
        <p:xfrm>
          <a:off x="3173368" y="4814432"/>
          <a:ext cx="2016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3416512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885614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476107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6802246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7262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037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38B9B3-1334-4B50-A9F2-3075EACB0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65563"/>
              </p:ext>
            </p:extLst>
          </p:nvPr>
        </p:nvGraphicFramePr>
        <p:xfrm>
          <a:off x="4170632" y="4980192"/>
          <a:ext cx="1584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02912512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3838947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6622025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0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2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86144f90-c7b6-48d0-aae5-f5e9e48cc3df"/>
    <ds:schemaRef ds:uri="http://schemas.microsoft.com/office/2006/documentManagement/types"/>
    <ds:schemaRef ds:uri="http://purl.org/dc/terms/"/>
    <ds:schemaRef ds:uri="http://www.w3.org/XML/1998/namespace"/>
    <ds:schemaRef ds:uri="5c7a0828-c5e4-45f8-a074-18a8fdc88ec6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3AFC4F-BB16-48CB-882B-B9488B827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</TotalTime>
  <Words>964</Words>
  <Application>Microsoft Office PowerPoint</Application>
  <PresentationFormat>On-screen Show (4:3)</PresentationFormat>
  <Paragraphs>401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Calculate Quantities PPT</dc:title>
  <dc:creator>Ashleigh Sobol</dc:creator>
  <cp:lastModifiedBy>Duncan Nelson</cp:lastModifiedBy>
  <cp:revision>53</cp:revision>
  <dcterms:created xsi:type="dcterms:W3CDTF">2018-03-17T10:08:43Z</dcterms:created>
  <dcterms:modified xsi:type="dcterms:W3CDTF">2022-02-06T13:10:18Z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