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81" r:id="rId9"/>
    <p:sldId id="369" r:id="rId10"/>
    <p:sldId id="370" r:id="rId11"/>
    <p:sldId id="371" r:id="rId12"/>
    <p:sldId id="382" r:id="rId13"/>
    <p:sldId id="373" r:id="rId14"/>
    <p:sldId id="384" r:id="rId15"/>
    <p:sldId id="388" r:id="rId16"/>
    <p:sldId id="389" r:id="rId17"/>
    <p:sldId id="390" r:id="rId18"/>
    <p:sldId id="355" r:id="rId19"/>
    <p:sldId id="385" r:id="rId20"/>
    <p:sldId id="377" r:id="rId21"/>
    <p:sldId id="386" r:id="rId22"/>
    <p:sldId id="38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7C6EA-4166-4970-89AD-E9FB85C0E7F3}" v="87" dt="2019-02-21T12:46:17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2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2787C6EA-4166-4970-89AD-E9FB85C0E7F3}"/>
    <pc:docChg chg="undo custSel addSld delSld modSld">
      <pc:chgData name="Jan Fitzpatrick" userId="d1b284ec-d1dd-4765-b823-b34899491c26" providerId="ADAL" clId="{2787C6EA-4166-4970-89AD-E9FB85C0E7F3}" dt="2019-02-21T13:01:16.027" v="644" actId="1035"/>
      <pc:docMkLst>
        <pc:docMk/>
      </pc:docMkLst>
      <pc:sldChg chg="modSp">
        <pc:chgData name="Jan Fitzpatrick" userId="d1b284ec-d1dd-4765-b823-b34899491c26" providerId="ADAL" clId="{2787C6EA-4166-4970-89AD-E9FB85C0E7F3}" dt="2019-02-21T11:56:21.215" v="23" actId="20577"/>
        <pc:sldMkLst>
          <pc:docMk/>
          <pc:sldMk cId="2637481266" sldId="256"/>
        </pc:sldMkLst>
        <pc:spChg chg="mod">
          <ac:chgData name="Jan Fitzpatrick" userId="d1b284ec-d1dd-4765-b823-b34899491c26" providerId="ADAL" clId="{2787C6EA-4166-4970-89AD-E9FB85C0E7F3}" dt="2019-02-21T11:56:21.215" v="23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2787C6EA-4166-4970-89AD-E9FB85C0E7F3}" dt="2019-02-21T12:18:41.174" v="331" actId="403"/>
        <pc:sldMkLst>
          <pc:docMk/>
          <pc:sldMk cId="636014570" sldId="314"/>
        </pc:sldMkLst>
        <pc:spChg chg="mod">
          <ac:chgData name="Jan Fitzpatrick" userId="d1b284ec-d1dd-4765-b823-b34899491c26" providerId="ADAL" clId="{2787C6EA-4166-4970-89AD-E9FB85C0E7F3}" dt="2019-02-21T12:16:10.485" v="324" actId="1582"/>
          <ac:spMkLst>
            <pc:docMk/>
            <pc:sldMk cId="636014570" sldId="314"/>
            <ac:spMk id="6" creationId="{345C6340-1BC6-E445-8A59-8EEA810E617E}"/>
          </ac:spMkLst>
        </pc:spChg>
        <pc:spChg chg="mod">
          <ac:chgData name="Jan Fitzpatrick" userId="d1b284ec-d1dd-4765-b823-b34899491c26" providerId="ADAL" clId="{2787C6EA-4166-4970-89AD-E9FB85C0E7F3}" dt="2019-02-21T12:16:10.485" v="324" actId="1582"/>
          <ac:spMkLst>
            <pc:docMk/>
            <pc:sldMk cId="636014570" sldId="314"/>
            <ac:spMk id="9" creationId="{6D8A6244-5D0F-4F4F-822D-7C4B774DADA5}"/>
          </ac:spMkLst>
        </pc:spChg>
        <pc:spChg chg="mod">
          <ac:chgData name="Jan Fitzpatrick" userId="d1b284ec-d1dd-4765-b823-b34899491c26" providerId="ADAL" clId="{2787C6EA-4166-4970-89AD-E9FB85C0E7F3}" dt="2019-02-21T12:18:41.174" v="331" actId="403"/>
          <ac:spMkLst>
            <pc:docMk/>
            <pc:sldMk cId="636014570" sldId="314"/>
            <ac:spMk id="19" creationId="{5252A847-DE45-4FA3-A1F8-EEBEB845FF8E}"/>
          </ac:spMkLst>
        </pc:spChg>
      </pc:sldChg>
      <pc:sldChg chg="addSp delSp modSp">
        <pc:chgData name="Jan Fitzpatrick" userId="d1b284ec-d1dd-4765-b823-b34899491c26" providerId="ADAL" clId="{2787C6EA-4166-4970-89AD-E9FB85C0E7F3}" dt="2019-02-21T12:41:19.445" v="457" actId="208"/>
        <pc:sldMkLst>
          <pc:docMk/>
          <pc:sldMk cId="1071900124" sldId="355"/>
        </pc:sldMkLst>
        <pc:spChg chg="add mod">
          <ac:chgData name="Jan Fitzpatrick" userId="d1b284ec-d1dd-4765-b823-b34899491c26" providerId="ADAL" clId="{2787C6EA-4166-4970-89AD-E9FB85C0E7F3}" dt="2019-02-21T12:40:40.828" v="451" actId="1076"/>
          <ac:spMkLst>
            <pc:docMk/>
            <pc:sldMk cId="1071900124" sldId="355"/>
            <ac:spMk id="2" creationId="{53B1F4FC-02FC-472E-8408-37D6BFE8B13F}"/>
          </ac:spMkLst>
        </pc:spChg>
        <pc:spChg chg="mod topLvl">
          <ac:chgData name="Jan Fitzpatrick" userId="d1b284ec-d1dd-4765-b823-b34899491c26" providerId="ADAL" clId="{2787C6EA-4166-4970-89AD-E9FB85C0E7F3}" dt="2019-02-21T12:41:19.445" v="457" actId="208"/>
          <ac:spMkLst>
            <pc:docMk/>
            <pc:sldMk cId="1071900124" sldId="355"/>
            <ac:spMk id="10" creationId="{0DAB04A0-AFF3-2046-8376-B6E7BED05A34}"/>
          </ac:spMkLst>
        </pc:spChg>
        <pc:spChg chg="mod topLvl">
          <ac:chgData name="Jan Fitzpatrick" userId="d1b284ec-d1dd-4765-b823-b34899491c26" providerId="ADAL" clId="{2787C6EA-4166-4970-89AD-E9FB85C0E7F3}" dt="2019-02-21T12:41:19.445" v="457" actId="208"/>
          <ac:spMkLst>
            <pc:docMk/>
            <pc:sldMk cId="1071900124" sldId="355"/>
            <ac:spMk id="11" creationId="{25746BA8-CF5A-C641-B640-6E9A5597F27F}"/>
          </ac:spMkLst>
        </pc:spChg>
        <pc:spChg chg="mod topLvl">
          <ac:chgData name="Jan Fitzpatrick" userId="d1b284ec-d1dd-4765-b823-b34899491c26" providerId="ADAL" clId="{2787C6EA-4166-4970-89AD-E9FB85C0E7F3}" dt="2019-02-21T12:41:19.445" v="457" actId="208"/>
          <ac:spMkLst>
            <pc:docMk/>
            <pc:sldMk cId="1071900124" sldId="355"/>
            <ac:spMk id="12" creationId="{843F2C06-2BA4-9845-B393-937DA8307360}"/>
          </ac:spMkLst>
        </pc:spChg>
        <pc:spChg chg="mod topLvl">
          <ac:chgData name="Jan Fitzpatrick" userId="d1b284ec-d1dd-4765-b823-b34899491c26" providerId="ADAL" clId="{2787C6EA-4166-4970-89AD-E9FB85C0E7F3}" dt="2019-02-21T12:41:19.445" v="457" actId="208"/>
          <ac:spMkLst>
            <pc:docMk/>
            <pc:sldMk cId="1071900124" sldId="355"/>
            <ac:spMk id="13" creationId="{667AB9A7-F552-2948-B0F0-F5B463F10507}"/>
          </ac:spMkLst>
        </pc:spChg>
        <pc:spChg chg="mod">
          <ac:chgData name="Jan Fitzpatrick" userId="d1b284ec-d1dd-4765-b823-b34899491c26" providerId="ADAL" clId="{2787C6EA-4166-4970-89AD-E9FB85C0E7F3}" dt="2019-02-21T12:38:20.442" v="348" actId="20577"/>
          <ac:spMkLst>
            <pc:docMk/>
            <pc:sldMk cId="1071900124" sldId="355"/>
            <ac:spMk id="19" creationId="{5252A847-DE45-4FA3-A1F8-EEBEB845FF8E}"/>
          </ac:spMkLst>
        </pc:spChg>
        <pc:grpChg chg="del mod">
          <ac:chgData name="Jan Fitzpatrick" userId="d1b284ec-d1dd-4765-b823-b34899491c26" providerId="ADAL" clId="{2787C6EA-4166-4970-89AD-E9FB85C0E7F3}" dt="2019-02-21T12:40:49.674" v="452" actId="165"/>
          <ac:grpSpMkLst>
            <pc:docMk/>
            <pc:sldMk cId="1071900124" sldId="355"/>
            <ac:grpSpMk id="9" creationId="{34E67B7A-0C4C-4147-B49E-6C838BB7A06C}"/>
          </ac:grpSpMkLst>
        </pc:grpChg>
        <pc:graphicFrameChg chg="mod modGraphic">
          <ac:chgData name="Jan Fitzpatrick" userId="d1b284ec-d1dd-4765-b823-b34899491c26" providerId="ADAL" clId="{2787C6EA-4166-4970-89AD-E9FB85C0E7F3}" dt="2019-02-21T12:40:32.078" v="450"/>
          <ac:graphicFrameMkLst>
            <pc:docMk/>
            <pc:sldMk cId="1071900124" sldId="355"/>
            <ac:graphicFrameMk id="6" creationId="{296D058D-6E2D-8547-A731-774BF9D61A5E}"/>
          </ac:graphicFrameMkLst>
        </pc:graphicFrameChg>
      </pc:sldChg>
      <pc:sldChg chg="modSp">
        <pc:chgData name="Jan Fitzpatrick" userId="d1b284ec-d1dd-4765-b823-b34899491c26" providerId="ADAL" clId="{2787C6EA-4166-4970-89AD-E9FB85C0E7F3}" dt="2019-02-21T12:03:01.952" v="126" actId="1036"/>
        <pc:sldMkLst>
          <pc:docMk/>
          <pc:sldMk cId="36917022" sldId="360"/>
        </pc:sldMkLst>
        <pc:graphicFrameChg chg="mod modGraphic">
          <ac:chgData name="Jan Fitzpatrick" userId="d1b284ec-d1dd-4765-b823-b34899491c26" providerId="ADAL" clId="{2787C6EA-4166-4970-89AD-E9FB85C0E7F3}" dt="2019-02-21T12:03:01.952" v="126" actId="1036"/>
          <ac:graphicFrameMkLst>
            <pc:docMk/>
            <pc:sldMk cId="36917022" sldId="360"/>
            <ac:graphicFrameMk id="6" creationId="{AF0E8BB6-305E-0D45-8E8C-0963A8A3BF14}"/>
          </ac:graphicFrameMkLst>
        </pc:graphicFrameChg>
      </pc:sldChg>
      <pc:sldChg chg="modSp">
        <pc:chgData name="Jan Fitzpatrick" userId="d1b284ec-d1dd-4765-b823-b34899491c26" providerId="ADAL" clId="{2787C6EA-4166-4970-89AD-E9FB85C0E7F3}" dt="2019-02-21T12:20:38.174" v="341" actId="403"/>
        <pc:sldMkLst>
          <pc:docMk/>
          <pc:sldMk cId="1669721746" sldId="365"/>
        </pc:sldMkLst>
        <pc:spChg chg="mod">
          <ac:chgData name="Jan Fitzpatrick" userId="d1b284ec-d1dd-4765-b823-b34899491c26" providerId="ADAL" clId="{2787C6EA-4166-4970-89AD-E9FB85C0E7F3}" dt="2019-02-21T11:57:25.520" v="27" actId="404"/>
          <ac:spMkLst>
            <pc:docMk/>
            <pc:sldMk cId="1669721746" sldId="365"/>
            <ac:spMk id="6" creationId="{21367B18-12BA-EC46-AAFD-45DB84084EB5}"/>
          </ac:spMkLst>
        </pc:spChg>
        <pc:spChg chg="mod">
          <ac:chgData name="Jan Fitzpatrick" userId="d1b284ec-d1dd-4765-b823-b34899491c26" providerId="ADAL" clId="{2787C6EA-4166-4970-89AD-E9FB85C0E7F3}" dt="2019-02-21T11:57:25.520" v="27" actId="404"/>
          <ac:spMkLst>
            <pc:docMk/>
            <pc:sldMk cId="1669721746" sldId="365"/>
            <ac:spMk id="9" creationId="{4DFA5BBC-6B3C-9F43-84EB-20CB80043DAD}"/>
          </ac:spMkLst>
        </pc:spChg>
        <pc:spChg chg="mod">
          <ac:chgData name="Jan Fitzpatrick" userId="d1b284ec-d1dd-4765-b823-b34899491c26" providerId="ADAL" clId="{2787C6EA-4166-4970-89AD-E9FB85C0E7F3}" dt="2019-02-21T11:57:25.520" v="27" actId="404"/>
          <ac:spMkLst>
            <pc:docMk/>
            <pc:sldMk cId="1669721746" sldId="365"/>
            <ac:spMk id="14" creationId="{08A75D06-19C3-6844-BA38-B809E28A1118}"/>
          </ac:spMkLst>
        </pc:spChg>
        <pc:spChg chg="mod">
          <ac:chgData name="Jan Fitzpatrick" userId="d1b284ec-d1dd-4765-b823-b34899491c26" providerId="ADAL" clId="{2787C6EA-4166-4970-89AD-E9FB85C0E7F3}" dt="2019-02-21T12:20:38.174" v="341" actId="403"/>
          <ac:spMkLst>
            <pc:docMk/>
            <pc:sldMk cId="1669721746" sldId="365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2787C6EA-4166-4970-89AD-E9FB85C0E7F3}" dt="2019-02-21T12:00:19.296" v="64"/>
          <ac:graphicFrameMkLst>
            <pc:docMk/>
            <pc:sldMk cId="1669721746" sldId="365"/>
            <ac:graphicFrameMk id="10" creationId="{ADA797BB-C875-8C40-9995-EB252C27E4B0}"/>
          </ac:graphicFrameMkLst>
        </pc:graphicFrameChg>
        <pc:graphicFrameChg chg="mod modGraphic">
          <ac:chgData name="Jan Fitzpatrick" userId="d1b284ec-d1dd-4765-b823-b34899491c26" providerId="ADAL" clId="{2787C6EA-4166-4970-89AD-E9FB85C0E7F3}" dt="2019-02-21T12:00:23.739" v="65"/>
          <ac:graphicFrameMkLst>
            <pc:docMk/>
            <pc:sldMk cId="1669721746" sldId="365"/>
            <ac:graphicFrameMk id="11" creationId="{D9C67D6F-655A-EC46-B087-9D92E7969B9F}"/>
          </ac:graphicFrameMkLst>
        </pc:graphicFrameChg>
        <pc:graphicFrameChg chg="mod modGraphic">
          <ac:chgData name="Jan Fitzpatrick" userId="d1b284ec-d1dd-4765-b823-b34899491c26" providerId="ADAL" clId="{2787C6EA-4166-4970-89AD-E9FB85C0E7F3}" dt="2019-02-21T12:00:27.736" v="67"/>
          <ac:graphicFrameMkLst>
            <pc:docMk/>
            <pc:sldMk cId="1669721746" sldId="365"/>
            <ac:graphicFrameMk id="12" creationId="{FDE9B975-3DBB-6B4F-B53F-E52C3E9F92AC}"/>
          </ac:graphicFrameMkLst>
        </pc:graphicFrameChg>
        <pc:graphicFrameChg chg="mod modGraphic">
          <ac:chgData name="Jan Fitzpatrick" userId="d1b284ec-d1dd-4765-b823-b34899491c26" providerId="ADAL" clId="{2787C6EA-4166-4970-89AD-E9FB85C0E7F3}" dt="2019-02-21T12:00:14.593" v="62"/>
          <ac:graphicFrameMkLst>
            <pc:docMk/>
            <pc:sldMk cId="1669721746" sldId="365"/>
            <ac:graphicFrameMk id="13" creationId="{817F3B1F-7D4E-5E40-B337-B07D6DC68D38}"/>
          </ac:graphicFrameMkLst>
        </pc:graphicFrameChg>
      </pc:sldChg>
      <pc:sldChg chg="addSp delSp modSp">
        <pc:chgData name="Jan Fitzpatrick" userId="d1b284ec-d1dd-4765-b823-b34899491c26" providerId="ADAL" clId="{2787C6EA-4166-4970-89AD-E9FB85C0E7F3}" dt="2019-02-21T12:20:32.863" v="340" actId="403"/>
        <pc:sldMkLst>
          <pc:docMk/>
          <pc:sldMk cId="4064930936" sldId="367"/>
        </pc:sldMkLst>
        <pc:spChg chg="mod">
          <ac:chgData name="Jan Fitzpatrick" userId="d1b284ec-d1dd-4765-b823-b34899491c26" providerId="ADAL" clId="{2787C6EA-4166-4970-89AD-E9FB85C0E7F3}" dt="2019-02-21T11:58:52.719" v="47" actId="255"/>
          <ac:spMkLst>
            <pc:docMk/>
            <pc:sldMk cId="4064930936" sldId="367"/>
            <ac:spMk id="6" creationId="{21367B18-12BA-EC46-AAFD-45DB84084EB5}"/>
          </ac:spMkLst>
        </pc:spChg>
        <pc:spChg chg="mod">
          <ac:chgData name="Jan Fitzpatrick" userId="d1b284ec-d1dd-4765-b823-b34899491c26" providerId="ADAL" clId="{2787C6EA-4166-4970-89AD-E9FB85C0E7F3}" dt="2019-02-21T11:58:52.719" v="47" actId="255"/>
          <ac:spMkLst>
            <pc:docMk/>
            <pc:sldMk cId="4064930936" sldId="367"/>
            <ac:spMk id="9" creationId="{4DFA5BBC-6B3C-9F43-84EB-20CB80043DAD}"/>
          </ac:spMkLst>
        </pc:spChg>
        <pc:spChg chg="mod">
          <ac:chgData name="Jan Fitzpatrick" userId="d1b284ec-d1dd-4765-b823-b34899491c26" providerId="ADAL" clId="{2787C6EA-4166-4970-89AD-E9FB85C0E7F3}" dt="2019-02-21T12:01:28.699" v="104" actId="207"/>
          <ac:spMkLst>
            <pc:docMk/>
            <pc:sldMk cId="4064930936" sldId="367"/>
            <ac:spMk id="14" creationId="{08A75D06-19C3-6844-BA38-B809E28A1118}"/>
          </ac:spMkLst>
        </pc:spChg>
        <pc:spChg chg="mod">
          <ac:chgData name="Jan Fitzpatrick" userId="d1b284ec-d1dd-4765-b823-b34899491c26" providerId="ADAL" clId="{2787C6EA-4166-4970-89AD-E9FB85C0E7F3}" dt="2019-02-21T12:01:15.665" v="101" actId="1038"/>
          <ac:spMkLst>
            <pc:docMk/>
            <pc:sldMk cId="4064930936" sldId="367"/>
            <ac:spMk id="15" creationId="{BD8C424D-3E8E-D441-8984-9C7B7D870B77}"/>
          </ac:spMkLst>
        </pc:spChg>
        <pc:spChg chg="mod">
          <ac:chgData name="Jan Fitzpatrick" userId="d1b284ec-d1dd-4765-b823-b34899491c26" providerId="ADAL" clId="{2787C6EA-4166-4970-89AD-E9FB85C0E7F3}" dt="2019-02-21T12:01:09.127" v="92" actId="1037"/>
          <ac:spMkLst>
            <pc:docMk/>
            <pc:sldMk cId="4064930936" sldId="367"/>
            <ac:spMk id="16" creationId="{2866B3BC-3273-6441-A676-776A1A642A47}"/>
          </ac:spMkLst>
        </pc:spChg>
        <pc:spChg chg="mod">
          <ac:chgData name="Jan Fitzpatrick" userId="d1b284ec-d1dd-4765-b823-b34899491c26" providerId="ADAL" clId="{2787C6EA-4166-4970-89AD-E9FB85C0E7F3}" dt="2019-02-21T12:01:01.238" v="78" actId="1038"/>
          <ac:spMkLst>
            <pc:docMk/>
            <pc:sldMk cId="4064930936" sldId="367"/>
            <ac:spMk id="17" creationId="{E4978A38-D313-A641-B121-C394497DC856}"/>
          </ac:spMkLst>
        </pc:spChg>
        <pc:spChg chg="mod">
          <ac:chgData name="Jan Fitzpatrick" userId="d1b284ec-d1dd-4765-b823-b34899491c26" providerId="ADAL" clId="{2787C6EA-4166-4970-89AD-E9FB85C0E7F3}" dt="2019-02-21T12:20:32.863" v="340" actId="403"/>
          <ac:spMkLst>
            <pc:docMk/>
            <pc:sldMk cId="4064930936" sldId="367"/>
            <ac:spMk id="19" creationId="{5252A847-DE45-4FA3-A1F8-EEBEB845FF8E}"/>
          </ac:spMkLst>
        </pc:spChg>
        <pc:graphicFrameChg chg="del modGraphic">
          <ac:chgData name="Jan Fitzpatrick" userId="d1b284ec-d1dd-4765-b823-b34899491c26" providerId="ADAL" clId="{2787C6EA-4166-4970-89AD-E9FB85C0E7F3}" dt="2019-02-21T12:00:40.064" v="68" actId="478"/>
          <ac:graphicFrameMkLst>
            <pc:docMk/>
            <pc:sldMk cId="4064930936" sldId="367"/>
            <ac:graphicFrameMk id="10" creationId="{ADA797BB-C875-8C40-9995-EB252C27E4B0}"/>
          </ac:graphicFrameMkLst>
        </pc:graphicFrameChg>
        <pc:graphicFrameChg chg="del modGraphic">
          <ac:chgData name="Jan Fitzpatrick" userId="d1b284ec-d1dd-4765-b823-b34899491c26" providerId="ADAL" clId="{2787C6EA-4166-4970-89AD-E9FB85C0E7F3}" dt="2019-02-21T12:00:40.064" v="68" actId="478"/>
          <ac:graphicFrameMkLst>
            <pc:docMk/>
            <pc:sldMk cId="4064930936" sldId="367"/>
            <ac:graphicFrameMk id="11" creationId="{D9C67D6F-655A-EC46-B087-9D92E7969B9F}"/>
          </ac:graphicFrameMkLst>
        </pc:graphicFrameChg>
        <pc:graphicFrameChg chg="del mod modGraphic">
          <ac:chgData name="Jan Fitzpatrick" userId="d1b284ec-d1dd-4765-b823-b34899491c26" providerId="ADAL" clId="{2787C6EA-4166-4970-89AD-E9FB85C0E7F3}" dt="2019-02-21T11:59:30.316" v="59" actId="478"/>
          <ac:graphicFrameMkLst>
            <pc:docMk/>
            <pc:sldMk cId="4064930936" sldId="367"/>
            <ac:graphicFrameMk id="12" creationId="{FDE9B975-3DBB-6B4F-B53F-E52C3E9F92AC}"/>
          </ac:graphicFrameMkLst>
        </pc:graphicFrameChg>
        <pc:graphicFrameChg chg="del modGraphic">
          <ac:chgData name="Jan Fitzpatrick" userId="d1b284ec-d1dd-4765-b823-b34899491c26" providerId="ADAL" clId="{2787C6EA-4166-4970-89AD-E9FB85C0E7F3}" dt="2019-02-21T12:00:40.064" v="68" actId="478"/>
          <ac:graphicFrameMkLst>
            <pc:docMk/>
            <pc:sldMk cId="4064930936" sldId="367"/>
            <ac:graphicFrameMk id="13" creationId="{817F3B1F-7D4E-5E40-B337-B07D6DC68D38}"/>
          </ac:graphicFrameMkLst>
        </pc:graphicFrameChg>
        <pc:graphicFrameChg chg="add del">
          <ac:chgData name="Jan Fitzpatrick" userId="d1b284ec-d1dd-4765-b823-b34899491c26" providerId="ADAL" clId="{2787C6EA-4166-4970-89AD-E9FB85C0E7F3}" dt="2019-02-21T12:00:40.064" v="68" actId="478"/>
          <ac:graphicFrameMkLst>
            <pc:docMk/>
            <pc:sldMk cId="4064930936" sldId="367"/>
            <ac:graphicFrameMk id="20" creationId="{1EFE9D65-7FD5-4833-B3F6-171529EBAFC6}"/>
          </ac:graphicFrameMkLst>
        </pc:graphicFrameChg>
        <pc:graphicFrameChg chg="add mod modGraphic">
          <ac:chgData name="Jan Fitzpatrick" userId="d1b284ec-d1dd-4765-b823-b34899491c26" providerId="ADAL" clId="{2787C6EA-4166-4970-89AD-E9FB85C0E7F3}" dt="2019-02-21T12:01:50.104" v="110"/>
          <ac:graphicFrameMkLst>
            <pc:docMk/>
            <pc:sldMk cId="4064930936" sldId="367"/>
            <ac:graphicFrameMk id="21" creationId="{36382709-6406-4F1E-87E5-76B9A673DE10}"/>
          </ac:graphicFrameMkLst>
        </pc:graphicFrameChg>
        <pc:graphicFrameChg chg="add">
          <ac:chgData name="Jan Fitzpatrick" userId="d1b284ec-d1dd-4765-b823-b34899491c26" providerId="ADAL" clId="{2787C6EA-4166-4970-89AD-E9FB85C0E7F3}" dt="2019-02-21T12:00:50.389" v="69"/>
          <ac:graphicFrameMkLst>
            <pc:docMk/>
            <pc:sldMk cId="4064930936" sldId="367"/>
            <ac:graphicFrameMk id="22" creationId="{E50CDC0A-B32B-4F6B-ADB9-81C852B8160F}"/>
          </ac:graphicFrameMkLst>
        </pc:graphicFrameChg>
        <pc:graphicFrameChg chg="add">
          <ac:chgData name="Jan Fitzpatrick" userId="d1b284ec-d1dd-4765-b823-b34899491c26" providerId="ADAL" clId="{2787C6EA-4166-4970-89AD-E9FB85C0E7F3}" dt="2019-02-21T12:00:50.389" v="69"/>
          <ac:graphicFrameMkLst>
            <pc:docMk/>
            <pc:sldMk cId="4064930936" sldId="367"/>
            <ac:graphicFrameMk id="23" creationId="{BE8FD948-95DE-4460-AFF7-E76514885017}"/>
          </ac:graphicFrameMkLst>
        </pc:graphicFrameChg>
        <pc:graphicFrameChg chg="add mod modGraphic">
          <ac:chgData name="Jan Fitzpatrick" userId="d1b284ec-d1dd-4765-b823-b34899491c26" providerId="ADAL" clId="{2787C6EA-4166-4970-89AD-E9FB85C0E7F3}" dt="2019-02-21T12:01:45.507" v="109" actId="572"/>
          <ac:graphicFrameMkLst>
            <pc:docMk/>
            <pc:sldMk cId="4064930936" sldId="367"/>
            <ac:graphicFrameMk id="24" creationId="{550B4800-1F39-457E-90FC-7FB11554A82C}"/>
          </ac:graphicFrameMkLst>
        </pc:graphicFrameChg>
      </pc:sldChg>
      <pc:sldChg chg="del">
        <pc:chgData name="Jan Fitzpatrick" userId="d1b284ec-d1dd-4765-b823-b34899491c26" providerId="ADAL" clId="{2787C6EA-4166-4970-89AD-E9FB85C0E7F3}" dt="2019-02-21T12:06:11.578" v="146" actId="2696"/>
        <pc:sldMkLst>
          <pc:docMk/>
          <pc:sldMk cId="2299706142" sldId="368"/>
        </pc:sldMkLst>
      </pc:sldChg>
      <pc:sldChg chg="modSp">
        <pc:chgData name="Jan Fitzpatrick" userId="d1b284ec-d1dd-4765-b823-b34899491c26" providerId="ADAL" clId="{2787C6EA-4166-4970-89AD-E9FB85C0E7F3}" dt="2019-02-21T12:06:28.500" v="149" actId="20577"/>
        <pc:sldMkLst>
          <pc:docMk/>
          <pc:sldMk cId="1389014255" sldId="369"/>
        </pc:sldMkLst>
        <pc:spChg chg="mod">
          <ac:chgData name="Jan Fitzpatrick" userId="d1b284ec-d1dd-4765-b823-b34899491c26" providerId="ADAL" clId="{2787C6EA-4166-4970-89AD-E9FB85C0E7F3}" dt="2019-02-21T12:06:28.500" v="149" actId="20577"/>
          <ac:spMkLst>
            <pc:docMk/>
            <pc:sldMk cId="1389014255" sldId="369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2787C6EA-4166-4970-89AD-E9FB85C0E7F3}" dt="2019-02-21T12:06:54.150" v="162" actId="6549"/>
        <pc:sldMkLst>
          <pc:docMk/>
          <pc:sldMk cId="3632716042" sldId="370"/>
        </pc:sldMkLst>
        <pc:spChg chg="mod">
          <ac:chgData name="Jan Fitzpatrick" userId="d1b284ec-d1dd-4765-b823-b34899491c26" providerId="ADAL" clId="{2787C6EA-4166-4970-89AD-E9FB85C0E7F3}" dt="2019-02-21T12:06:54.150" v="162" actId="6549"/>
          <ac:spMkLst>
            <pc:docMk/>
            <pc:sldMk cId="3632716042" sldId="370"/>
            <ac:spMk id="19" creationId="{5252A847-DE45-4FA3-A1F8-EEBEB845FF8E}"/>
          </ac:spMkLst>
        </pc:spChg>
      </pc:sldChg>
      <pc:sldChg chg="addSp modSp">
        <pc:chgData name="Jan Fitzpatrick" userId="d1b284ec-d1dd-4765-b823-b34899491c26" providerId="ADAL" clId="{2787C6EA-4166-4970-89AD-E9FB85C0E7F3}" dt="2019-02-21T12:36:05.879" v="342" actId="404"/>
        <pc:sldMkLst>
          <pc:docMk/>
          <pc:sldMk cId="902011848" sldId="371"/>
        </pc:sldMkLst>
        <pc:spChg chg="add mod">
          <ac:chgData name="Jan Fitzpatrick" userId="d1b284ec-d1dd-4765-b823-b34899491c26" providerId="ADAL" clId="{2787C6EA-4166-4970-89AD-E9FB85C0E7F3}" dt="2019-02-21T12:09:13.298" v="187" actId="1076"/>
          <ac:spMkLst>
            <pc:docMk/>
            <pc:sldMk cId="902011848" sldId="371"/>
            <ac:spMk id="2" creationId="{821F5790-711C-4107-99FE-FF471885CADB}"/>
          </ac:spMkLst>
        </pc:spChg>
        <pc:spChg chg="add mod">
          <ac:chgData name="Jan Fitzpatrick" userId="d1b284ec-d1dd-4765-b823-b34899491c26" providerId="ADAL" clId="{2787C6EA-4166-4970-89AD-E9FB85C0E7F3}" dt="2019-02-21T12:09:33.979" v="191" actId="1076"/>
          <ac:spMkLst>
            <pc:docMk/>
            <pc:sldMk cId="902011848" sldId="371"/>
            <ac:spMk id="9" creationId="{DDB0ABCB-9039-4D49-B561-3BFB45945E83}"/>
          </ac:spMkLst>
        </pc:spChg>
        <pc:spChg chg="add mod">
          <ac:chgData name="Jan Fitzpatrick" userId="d1b284ec-d1dd-4765-b823-b34899491c26" providerId="ADAL" clId="{2787C6EA-4166-4970-89AD-E9FB85C0E7F3}" dt="2019-02-21T12:09:23.290" v="190" actId="1076"/>
          <ac:spMkLst>
            <pc:docMk/>
            <pc:sldMk cId="902011848" sldId="371"/>
            <ac:spMk id="11" creationId="{6D78058A-8138-4A15-BBFD-A5F60AD98FE6}"/>
          </ac:spMkLst>
        </pc:spChg>
        <pc:spChg chg="mod">
          <ac:chgData name="Jan Fitzpatrick" userId="d1b284ec-d1dd-4765-b823-b34899491c26" providerId="ADAL" clId="{2787C6EA-4166-4970-89AD-E9FB85C0E7F3}" dt="2019-02-21T12:36:05.879" v="342" actId="404"/>
          <ac:spMkLst>
            <pc:docMk/>
            <pc:sldMk cId="902011848" sldId="371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2787C6EA-4166-4970-89AD-E9FB85C0E7F3}" dt="2019-02-21T12:07:37.611" v="172" actId="1076"/>
          <ac:graphicFrameMkLst>
            <pc:docMk/>
            <pc:sldMk cId="902011848" sldId="371"/>
            <ac:graphicFrameMk id="6" creationId="{4F476357-3962-5747-82FF-48F8074F4EC1}"/>
          </ac:graphicFrameMkLst>
        </pc:graphicFrameChg>
        <pc:graphicFrameChg chg="mod modGraphic">
          <ac:chgData name="Jan Fitzpatrick" userId="d1b284ec-d1dd-4765-b823-b34899491c26" providerId="ADAL" clId="{2787C6EA-4166-4970-89AD-E9FB85C0E7F3}" dt="2019-02-21T12:07:49.843" v="175" actId="14100"/>
          <ac:graphicFrameMkLst>
            <pc:docMk/>
            <pc:sldMk cId="902011848" sldId="371"/>
            <ac:graphicFrameMk id="10" creationId="{474EB3BE-1C1A-D14E-816D-74E89FFC2F2F}"/>
          </ac:graphicFrameMkLst>
        </pc:graphicFrameChg>
      </pc:sldChg>
      <pc:sldChg chg="modSp del">
        <pc:chgData name="Jan Fitzpatrick" userId="d1b284ec-d1dd-4765-b823-b34899491c26" providerId="ADAL" clId="{2787C6EA-4166-4970-89AD-E9FB85C0E7F3}" dt="2019-02-21T12:10:41.327" v="211" actId="2696"/>
        <pc:sldMkLst>
          <pc:docMk/>
          <pc:sldMk cId="2439916206" sldId="372"/>
        </pc:sldMkLst>
        <pc:spChg chg="mod">
          <ac:chgData name="Jan Fitzpatrick" userId="d1b284ec-d1dd-4765-b823-b34899491c26" providerId="ADAL" clId="{2787C6EA-4166-4970-89AD-E9FB85C0E7F3}" dt="2019-02-21T12:08:24.293" v="177" actId="20577"/>
          <ac:spMkLst>
            <pc:docMk/>
            <pc:sldMk cId="2439916206" sldId="372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2787C6EA-4166-4970-89AD-E9FB85C0E7F3}" dt="2019-02-21T13:01:06.145" v="635" actId="1036"/>
        <pc:sldMkLst>
          <pc:docMk/>
          <pc:sldMk cId="4212247388" sldId="373"/>
        </pc:sldMkLst>
        <pc:spChg chg="mod">
          <ac:chgData name="Jan Fitzpatrick" userId="d1b284ec-d1dd-4765-b823-b34899491c26" providerId="ADAL" clId="{2787C6EA-4166-4970-89AD-E9FB85C0E7F3}" dt="2019-02-21T12:14:38.989" v="297" actId="1037"/>
          <ac:spMkLst>
            <pc:docMk/>
            <pc:sldMk cId="4212247388" sldId="373"/>
            <ac:spMk id="13" creationId="{473B937F-B4E3-6A49-8249-FDB9362545B8}"/>
          </ac:spMkLst>
        </pc:spChg>
        <pc:spChg chg="mod">
          <ac:chgData name="Jan Fitzpatrick" userId="d1b284ec-d1dd-4765-b823-b34899491c26" providerId="ADAL" clId="{2787C6EA-4166-4970-89AD-E9FB85C0E7F3}" dt="2019-02-21T12:14:22.631" v="276" actId="1037"/>
          <ac:spMkLst>
            <pc:docMk/>
            <pc:sldMk cId="4212247388" sldId="373"/>
            <ac:spMk id="16" creationId="{D959554B-659D-ED41-8A6E-4D1ED6959061}"/>
          </ac:spMkLst>
        </pc:spChg>
        <pc:spChg chg="mod">
          <ac:chgData name="Jan Fitzpatrick" userId="d1b284ec-d1dd-4765-b823-b34899491c26" providerId="ADAL" clId="{2787C6EA-4166-4970-89AD-E9FB85C0E7F3}" dt="2019-02-21T13:01:06.145" v="635" actId="1036"/>
          <ac:spMkLst>
            <pc:docMk/>
            <pc:sldMk cId="4212247388" sldId="373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2787C6EA-4166-4970-89AD-E9FB85C0E7F3}" dt="2019-02-21T12:13:12.925" v="249" actId="1036"/>
          <ac:graphicFrameMkLst>
            <pc:docMk/>
            <pc:sldMk cId="4212247388" sldId="373"/>
            <ac:graphicFrameMk id="10" creationId="{68A19D56-73A3-A441-8BF3-561C0769AEF3}"/>
          </ac:graphicFrameMkLst>
        </pc:graphicFrameChg>
        <pc:picChg chg="mod">
          <ac:chgData name="Jan Fitzpatrick" userId="d1b284ec-d1dd-4765-b823-b34899491c26" providerId="ADAL" clId="{2787C6EA-4166-4970-89AD-E9FB85C0E7F3}" dt="2019-02-21T12:12:19.952" v="226" actId="1038"/>
          <ac:picMkLst>
            <pc:docMk/>
            <pc:sldMk cId="4212247388" sldId="373"/>
            <ac:picMk id="11" creationId="{EA27BD44-5358-4E49-8304-575E5A04355D}"/>
          </ac:picMkLst>
        </pc:picChg>
        <pc:cxnChg chg="mod">
          <ac:chgData name="Jan Fitzpatrick" userId="d1b284ec-d1dd-4765-b823-b34899491c26" providerId="ADAL" clId="{2787C6EA-4166-4970-89AD-E9FB85C0E7F3}" dt="2019-02-21T12:12:51.399" v="242" actId="1038"/>
          <ac:cxnSpMkLst>
            <pc:docMk/>
            <pc:sldMk cId="4212247388" sldId="373"/>
            <ac:cxnSpMk id="14" creationId="{CC23A37A-B01F-BB4C-8338-9AAF6D7A5BA8}"/>
          </ac:cxnSpMkLst>
        </pc:cxnChg>
        <pc:cxnChg chg="mod">
          <ac:chgData name="Jan Fitzpatrick" userId="d1b284ec-d1dd-4765-b823-b34899491c26" providerId="ADAL" clId="{2787C6EA-4166-4970-89AD-E9FB85C0E7F3}" dt="2019-02-21T12:12:37.918" v="234" actId="1038"/>
          <ac:cxnSpMkLst>
            <pc:docMk/>
            <pc:sldMk cId="4212247388" sldId="373"/>
            <ac:cxnSpMk id="17" creationId="{8C3BE1F4-775A-604D-9B8E-0EC7D7263B88}"/>
          </ac:cxnSpMkLst>
        </pc:cxnChg>
      </pc:sldChg>
      <pc:sldChg chg="del">
        <pc:chgData name="Jan Fitzpatrick" userId="d1b284ec-d1dd-4765-b823-b34899491c26" providerId="ADAL" clId="{2787C6EA-4166-4970-89AD-E9FB85C0E7F3}" dt="2019-02-21T12:15:24.012" v="311" actId="2696"/>
        <pc:sldMkLst>
          <pc:docMk/>
          <pc:sldMk cId="1333175144" sldId="374"/>
        </pc:sldMkLst>
      </pc:sldChg>
      <pc:sldChg chg="modSp">
        <pc:chgData name="Jan Fitzpatrick" userId="d1b284ec-d1dd-4765-b823-b34899491c26" providerId="ADAL" clId="{2787C6EA-4166-4970-89AD-E9FB85C0E7F3}" dt="2019-02-21T12:18:50.549" v="333" actId="403"/>
        <pc:sldMkLst>
          <pc:docMk/>
          <pc:sldMk cId="659639611" sldId="375"/>
        </pc:sldMkLst>
        <pc:spChg chg="mod">
          <ac:chgData name="Jan Fitzpatrick" userId="d1b284ec-d1dd-4765-b823-b34899491c26" providerId="ADAL" clId="{2787C6EA-4166-4970-89AD-E9FB85C0E7F3}" dt="2019-02-21T12:16:35.294" v="326" actId="1582"/>
          <ac:spMkLst>
            <pc:docMk/>
            <pc:sldMk cId="659639611" sldId="375"/>
            <ac:spMk id="6" creationId="{345C6340-1BC6-E445-8A59-8EEA810E617E}"/>
          </ac:spMkLst>
        </pc:spChg>
        <pc:spChg chg="mod">
          <ac:chgData name="Jan Fitzpatrick" userId="d1b284ec-d1dd-4765-b823-b34899491c26" providerId="ADAL" clId="{2787C6EA-4166-4970-89AD-E9FB85C0E7F3}" dt="2019-02-21T12:16:35.294" v="326" actId="1582"/>
          <ac:spMkLst>
            <pc:docMk/>
            <pc:sldMk cId="659639611" sldId="375"/>
            <ac:spMk id="9" creationId="{6D8A6244-5D0F-4F4F-822D-7C4B774DADA5}"/>
          </ac:spMkLst>
        </pc:spChg>
        <pc:spChg chg="mod">
          <ac:chgData name="Jan Fitzpatrick" userId="d1b284ec-d1dd-4765-b823-b34899491c26" providerId="ADAL" clId="{2787C6EA-4166-4970-89AD-E9FB85C0E7F3}" dt="2019-02-21T12:18:50.549" v="333" actId="403"/>
          <ac:spMkLst>
            <pc:docMk/>
            <pc:sldMk cId="659639611" sldId="37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2787C6EA-4166-4970-89AD-E9FB85C0E7F3}" dt="2019-02-21T12:19:02.166" v="335" actId="403"/>
        <pc:sldMkLst>
          <pc:docMk/>
          <pc:sldMk cId="1529862006" sldId="376"/>
        </pc:sldMkLst>
        <pc:spChg chg="mod">
          <ac:chgData name="Jan Fitzpatrick" userId="d1b284ec-d1dd-4765-b823-b34899491c26" providerId="ADAL" clId="{2787C6EA-4166-4970-89AD-E9FB85C0E7F3}" dt="2019-02-21T12:16:55.126" v="327" actId="1582"/>
          <ac:spMkLst>
            <pc:docMk/>
            <pc:sldMk cId="1529862006" sldId="376"/>
            <ac:spMk id="6" creationId="{345C6340-1BC6-E445-8A59-8EEA810E617E}"/>
          </ac:spMkLst>
        </pc:spChg>
        <pc:spChg chg="mod">
          <ac:chgData name="Jan Fitzpatrick" userId="d1b284ec-d1dd-4765-b823-b34899491c26" providerId="ADAL" clId="{2787C6EA-4166-4970-89AD-E9FB85C0E7F3}" dt="2019-02-21T12:16:55.126" v="327" actId="1582"/>
          <ac:spMkLst>
            <pc:docMk/>
            <pc:sldMk cId="1529862006" sldId="376"/>
            <ac:spMk id="9" creationId="{6D8A6244-5D0F-4F4F-822D-7C4B774DADA5}"/>
          </ac:spMkLst>
        </pc:spChg>
        <pc:spChg chg="mod">
          <ac:chgData name="Jan Fitzpatrick" userId="d1b284ec-d1dd-4765-b823-b34899491c26" providerId="ADAL" clId="{2787C6EA-4166-4970-89AD-E9FB85C0E7F3}" dt="2019-02-21T12:19:02.166" v="335" actId="403"/>
          <ac:spMkLst>
            <pc:docMk/>
            <pc:sldMk cId="1529862006" sldId="37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2787C6EA-4166-4970-89AD-E9FB85C0E7F3}" dt="2019-02-21T12:44:51.525" v="560" actId="403"/>
        <pc:sldMkLst>
          <pc:docMk/>
          <pc:sldMk cId="2703766410" sldId="377"/>
        </pc:sldMkLst>
        <pc:spChg chg="mod">
          <ac:chgData name="Jan Fitzpatrick" userId="d1b284ec-d1dd-4765-b823-b34899491c26" providerId="ADAL" clId="{2787C6EA-4166-4970-89AD-E9FB85C0E7F3}" dt="2019-02-21T12:44:37.798" v="554" actId="403"/>
          <ac:spMkLst>
            <pc:docMk/>
            <pc:sldMk cId="2703766410" sldId="377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2787C6EA-4166-4970-89AD-E9FB85C0E7F3}" dt="2019-02-21T12:44:51.525" v="560" actId="403"/>
          <ac:graphicFrameMkLst>
            <pc:docMk/>
            <pc:sldMk cId="2703766410" sldId="377"/>
            <ac:graphicFrameMk id="15" creationId="{4AE9C078-C39D-4E4C-8CB1-F65048F631D3}"/>
          </ac:graphicFrameMkLst>
        </pc:graphicFrameChg>
      </pc:sldChg>
      <pc:sldChg chg="del">
        <pc:chgData name="Jan Fitzpatrick" userId="d1b284ec-d1dd-4765-b823-b34899491c26" providerId="ADAL" clId="{2787C6EA-4166-4970-89AD-E9FB85C0E7F3}" dt="2019-02-21T12:44:25.099" v="552" actId="2696"/>
        <pc:sldMkLst>
          <pc:docMk/>
          <pc:sldMk cId="2100354499" sldId="378"/>
        </pc:sldMkLst>
      </pc:sldChg>
      <pc:sldChg chg="del">
        <pc:chgData name="Jan Fitzpatrick" userId="d1b284ec-d1dd-4765-b823-b34899491c26" providerId="ADAL" clId="{2787C6EA-4166-4970-89AD-E9FB85C0E7F3}" dt="2019-02-21T12:45:38.360" v="609" actId="2696"/>
        <pc:sldMkLst>
          <pc:docMk/>
          <pc:sldMk cId="4140605415" sldId="379"/>
        </pc:sldMkLst>
      </pc:sldChg>
      <pc:sldChg chg="modSp del">
        <pc:chgData name="Jan Fitzpatrick" userId="d1b284ec-d1dd-4765-b823-b34899491c26" providerId="ADAL" clId="{2787C6EA-4166-4970-89AD-E9FB85C0E7F3}" dt="2019-02-21T12:46:30.633" v="615" actId="2696"/>
        <pc:sldMkLst>
          <pc:docMk/>
          <pc:sldMk cId="3034888389" sldId="380"/>
        </pc:sldMkLst>
        <pc:spChg chg="mod">
          <ac:chgData name="Jan Fitzpatrick" userId="d1b284ec-d1dd-4765-b823-b34899491c26" providerId="ADAL" clId="{2787C6EA-4166-4970-89AD-E9FB85C0E7F3}" dt="2019-02-21T12:45:45.055" v="610" actId="403"/>
          <ac:spMkLst>
            <pc:docMk/>
            <pc:sldMk cId="3034888389" sldId="380"/>
            <ac:spMk id="19" creationId="{5252A847-DE45-4FA3-A1F8-EEBEB845FF8E}"/>
          </ac:spMkLst>
        </pc:spChg>
      </pc:sldChg>
      <pc:sldChg chg="addSp modSp add">
        <pc:chgData name="Jan Fitzpatrick" userId="d1b284ec-d1dd-4765-b823-b34899491c26" providerId="ADAL" clId="{2787C6EA-4166-4970-89AD-E9FB85C0E7F3}" dt="2019-02-21T12:05:32.014" v="145" actId="1582"/>
        <pc:sldMkLst>
          <pc:docMk/>
          <pc:sldMk cId="2243367610" sldId="381"/>
        </pc:sldMkLst>
        <pc:cxnChg chg="add mod">
          <ac:chgData name="Jan Fitzpatrick" userId="d1b284ec-d1dd-4765-b823-b34899491c26" providerId="ADAL" clId="{2787C6EA-4166-4970-89AD-E9FB85C0E7F3}" dt="2019-02-21T12:05:32.014" v="145" actId="1582"/>
          <ac:cxnSpMkLst>
            <pc:docMk/>
            <pc:sldMk cId="2243367610" sldId="381"/>
            <ac:cxnSpMk id="9" creationId="{BE092B15-CC06-4DF8-BC02-AA6574DEAA73}"/>
          </ac:cxnSpMkLst>
        </pc:cxnChg>
        <pc:cxnChg chg="add mod">
          <ac:chgData name="Jan Fitzpatrick" userId="d1b284ec-d1dd-4765-b823-b34899491c26" providerId="ADAL" clId="{2787C6EA-4166-4970-89AD-E9FB85C0E7F3}" dt="2019-02-21T12:05:32.014" v="145" actId="1582"/>
          <ac:cxnSpMkLst>
            <pc:docMk/>
            <pc:sldMk cId="2243367610" sldId="381"/>
            <ac:cxnSpMk id="10" creationId="{99133299-3DF5-41B3-B005-A04EC5A740C7}"/>
          </ac:cxnSpMkLst>
        </pc:cxnChg>
        <pc:cxnChg chg="add mod">
          <ac:chgData name="Jan Fitzpatrick" userId="d1b284ec-d1dd-4765-b823-b34899491c26" providerId="ADAL" clId="{2787C6EA-4166-4970-89AD-E9FB85C0E7F3}" dt="2019-02-21T12:05:32.014" v="145" actId="1582"/>
          <ac:cxnSpMkLst>
            <pc:docMk/>
            <pc:sldMk cId="2243367610" sldId="381"/>
            <ac:cxnSpMk id="13" creationId="{DF8E65F5-4967-4FE5-9E1A-3FBBA66630B7}"/>
          </ac:cxnSpMkLst>
        </pc:cxnChg>
        <pc:cxnChg chg="add mod">
          <ac:chgData name="Jan Fitzpatrick" userId="d1b284ec-d1dd-4765-b823-b34899491c26" providerId="ADAL" clId="{2787C6EA-4166-4970-89AD-E9FB85C0E7F3}" dt="2019-02-21T12:05:32.014" v="145" actId="1582"/>
          <ac:cxnSpMkLst>
            <pc:docMk/>
            <pc:sldMk cId="2243367610" sldId="381"/>
            <ac:cxnSpMk id="16" creationId="{5E074160-0E56-496E-AE68-391C53F54563}"/>
          </ac:cxnSpMkLst>
        </pc:cxnChg>
      </pc:sldChg>
      <pc:sldChg chg="modSp add">
        <pc:chgData name="Jan Fitzpatrick" userId="d1b284ec-d1dd-4765-b823-b34899491c26" providerId="ADAL" clId="{2787C6EA-4166-4970-89AD-E9FB85C0E7F3}" dt="2019-02-21T12:20:05.631" v="338" actId="403"/>
        <pc:sldMkLst>
          <pc:docMk/>
          <pc:sldMk cId="451443680" sldId="382"/>
        </pc:sldMkLst>
        <pc:spChg chg="mod">
          <ac:chgData name="Jan Fitzpatrick" userId="d1b284ec-d1dd-4765-b823-b34899491c26" providerId="ADAL" clId="{2787C6EA-4166-4970-89AD-E9FB85C0E7F3}" dt="2019-02-21T12:09:56.251" v="193" actId="14100"/>
          <ac:spMkLst>
            <pc:docMk/>
            <pc:sldMk cId="451443680" sldId="382"/>
            <ac:spMk id="2" creationId="{821F5790-711C-4107-99FE-FF471885CADB}"/>
          </ac:spMkLst>
        </pc:spChg>
        <pc:spChg chg="mod">
          <ac:chgData name="Jan Fitzpatrick" userId="d1b284ec-d1dd-4765-b823-b34899491c26" providerId="ADAL" clId="{2787C6EA-4166-4970-89AD-E9FB85C0E7F3}" dt="2019-02-21T12:10:05.497" v="195" actId="14100"/>
          <ac:spMkLst>
            <pc:docMk/>
            <pc:sldMk cId="451443680" sldId="382"/>
            <ac:spMk id="9" creationId="{DDB0ABCB-9039-4D49-B561-3BFB45945E83}"/>
          </ac:spMkLst>
        </pc:spChg>
        <pc:spChg chg="mod">
          <ac:chgData name="Jan Fitzpatrick" userId="d1b284ec-d1dd-4765-b823-b34899491c26" providerId="ADAL" clId="{2787C6EA-4166-4970-89AD-E9FB85C0E7F3}" dt="2019-02-21T12:10:00.275" v="194" actId="14100"/>
          <ac:spMkLst>
            <pc:docMk/>
            <pc:sldMk cId="451443680" sldId="382"/>
            <ac:spMk id="11" creationId="{6D78058A-8138-4A15-BBFD-A5F60AD98FE6}"/>
          </ac:spMkLst>
        </pc:spChg>
        <pc:spChg chg="mod">
          <ac:chgData name="Jan Fitzpatrick" userId="d1b284ec-d1dd-4765-b823-b34899491c26" providerId="ADAL" clId="{2787C6EA-4166-4970-89AD-E9FB85C0E7F3}" dt="2019-02-21T12:20:05.631" v="338" actId="403"/>
          <ac:spMkLst>
            <pc:docMk/>
            <pc:sldMk cId="451443680" sldId="382"/>
            <ac:spMk id="19" creationId="{5252A847-DE45-4FA3-A1F8-EEBEB845FF8E}"/>
          </ac:spMkLst>
        </pc:spChg>
        <pc:graphicFrameChg chg="modGraphic">
          <ac:chgData name="Jan Fitzpatrick" userId="d1b284ec-d1dd-4765-b823-b34899491c26" providerId="ADAL" clId="{2787C6EA-4166-4970-89AD-E9FB85C0E7F3}" dt="2019-02-21T12:10:31.444" v="210" actId="403"/>
          <ac:graphicFrameMkLst>
            <pc:docMk/>
            <pc:sldMk cId="451443680" sldId="382"/>
            <ac:graphicFrameMk id="10" creationId="{474EB3BE-1C1A-D14E-816D-74E89FFC2F2F}"/>
          </ac:graphicFrameMkLst>
        </pc:graphicFrameChg>
      </pc:sldChg>
      <pc:sldChg chg="add del">
        <pc:chgData name="Jan Fitzpatrick" userId="d1b284ec-d1dd-4765-b823-b34899491c26" providerId="ADAL" clId="{2787C6EA-4166-4970-89AD-E9FB85C0E7F3}" dt="2019-02-21T12:15:21.245" v="310" actId="2696"/>
        <pc:sldMkLst>
          <pc:docMk/>
          <pc:sldMk cId="673942087" sldId="383"/>
        </pc:sldMkLst>
      </pc:sldChg>
      <pc:sldChg chg="modSp add">
        <pc:chgData name="Jan Fitzpatrick" userId="d1b284ec-d1dd-4765-b823-b34899491c26" providerId="ADAL" clId="{2787C6EA-4166-4970-89AD-E9FB85C0E7F3}" dt="2019-02-21T13:01:16.027" v="644" actId="1035"/>
        <pc:sldMkLst>
          <pc:docMk/>
          <pc:sldMk cId="758640131" sldId="384"/>
        </pc:sldMkLst>
        <pc:spChg chg="mod">
          <ac:chgData name="Jan Fitzpatrick" userId="d1b284ec-d1dd-4765-b823-b34899491c26" providerId="ADAL" clId="{2787C6EA-4166-4970-89AD-E9FB85C0E7F3}" dt="2019-02-21T12:15:14.749" v="309" actId="207"/>
          <ac:spMkLst>
            <pc:docMk/>
            <pc:sldMk cId="758640131" sldId="384"/>
            <ac:spMk id="13" creationId="{473B937F-B4E3-6A49-8249-FDB9362545B8}"/>
          </ac:spMkLst>
        </pc:spChg>
        <pc:spChg chg="mod">
          <ac:chgData name="Jan Fitzpatrick" userId="d1b284ec-d1dd-4765-b823-b34899491c26" providerId="ADAL" clId="{2787C6EA-4166-4970-89AD-E9FB85C0E7F3}" dt="2019-02-21T12:15:11.309" v="308" actId="207"/>
          <ac:spMkLst>
            <pc:docMk/>
            <pc:sldMk cId="758640131" sldId="384"/>
            <ac:spMk id="16" creationId="{D959554B-659D-ED41-8A6E-4D1ED6959061}"/>
          </ac:spMkLst>
        </pc:spChg>
        <pc:spChg chg="mod">
          <ac:chgData name="Jan Fitzpatrick" userId="d1b284ec-d1dd-4765-b823-b34899491c26" providerId="ADAL" clId="{2787C6EA-4166-4970-89AD-E9FB85C0E7F3}" dt="2019-02-21T13:01:16.027" v="644" actId="1035"/>
          <ac:spMkLst>
            <pc:docMk/>
            <pc:sldMk cId="758640131" sldId="384"/>
            <ac:spMk id="19" creationId="{5252A847-DE45-4FA3-A1F8-EEBEB845FF8E}"/>
          </ac:spMkLst>
        </pc:spChg>
      </pc:sldChg>
      <pc:sldChg chg="modSp add del">
        <pc:chgData name="Jan Fitzpatrick" userId="d1b284ec-d1dd-4765-b823-b34899491c26" providerId="ADAL" clId="{2787C6EA-4166-4970-89AD-E9FB85C0E7F3}" dt="2019-02-21T12:14:47.666" v="298" actId="2696"/>
        <pc:sldMkLst>
          <pc:docMk/>
          <pc:sldMk cId="3157143652" sldId="384"/>
        </pc:sldMkLst>
        <pc:spChg chg="mod">
          <ac:chgData name="Jan Fitzpatrick" userId="d1b284ec-d1dd-4765-b823-b34899491c26" providerId="ADAL" clId="{2787C6EA-4166-4970-89AD-E9FB85C0E7F3}" dt="2019-02-21T12:13:57.468" v="255" actId="20577"/>
          <ac:spMkLst>
            <pc:docMk/>
            <pc:sldMk cId="3157143652" sldId="384"/>
            <ac:spMk id="16" creationId="{D959554B-659D-ED41-8A6E-4D1ED6959061}"/>
          </ac:spMkLst>
        </pc:spChg>
      </pc:sldChg>
      <pc:sldChg chg="addSp modSp add">
        <pc:chgData name="Jan Fitzpatrick" userId="d1b284ec-d1dd-4765-b823-b34899491c26" providerId="ADAL" clId="{2787C6EA-4166-4970-89AD-E9FB85C0E7F3}" dt="2019-02-21T12:47:20.367" v="624" actId="1036"/>
        <pc:sldMkLst>
          <pc:docMk/>
          <pc:sldMk cId="1946073734" sldId="385"/>
        </pc:sldMkLst>
        <pc:spChg chg="mod">
          <ac:chgData name="Jan Fitzpatrick" userId="d1b284ec-d1dd-4765-b823-b34899491c26" providerId="ADAL" clId="{2787C6EA-4166-4970-89AD-E9FB85C0E7F3}" dt="2019-02-21T12:43:48.707" v="549" actId="20577"/>
          <ac:spMkLst>
            <pc:docMk/>
            <pc:sldMk cId="1946073734" sldId="385"/>
            <ac:spMk id="19" creationId="{5252A847-DE45-4FA3-A1F8-EEBEB845FF8E}"/>
          </ac:spMkLst>
        </pc:spChg>
        <pc:graphicFrameChg chg="add mod">
          <ac:chgData name="Jan Fitzpatrick" userId="d1b284ec-d1dd-4765-b823-b34899491c26" providerId="ADAL" clId="{2787C6EA-4166-4970-89AD-E9FB85C0E7F3}" dt="2019-02-21T12:47:20.367" v="624" actId="1036"/>
          <ac:graphicFrameMkLst>
            <pc:docMk/>
            <pc:sldMk cId="1946073734" sldId="385"/>
            <ac:graphicFrameMk id="14" creationId="{632AA5E5-AF63-44FC-BF12-B80B7A008FAA}"/>
          </ac:graphicFrameMkLst>
        </pc:graphicFrameChg>
        <pc:graphicFrameChg chg="add mod modGraphic">
          <ac:chgData name="Jan Fitzpatrick" userId="d1b284ec-d1dd-4765-b823-b34899491c26" providerId="ADAL" clId="{2787C6EA-4166-4970-89AD-E9FB85C0E7F3}" dt="2019-02-21T12:44:01.804" v="550" actId="1076"/>
          <ac:graphicFrameMkLst>
            <pc:docMk/>
            <pc:sldMk cId="1946073734" sldId="385"/>
            <ac:graphicFrameMk id="15" creationId="{AA7E9672-ECEC-4DC2-8DDD-5FD11FAA9FBB}"/>
          </ac:graphicFrameMkLst>
        </pc:graphicFrameChg>
        <pc:graphicFrameChg chg="add mod">
          <ac:chgData name="Jan Fitzpatrick" userId="d1b284ec-d1dd-4765-b823-b34899491c26" providerId="ADAL" clId="{2787C6EA-4166-4970-89AD-E9FB85C0E7F3}" dt="2019-02-21T12:44:09.516" v="551" actId="1076"/>
          <ac:graphicFrameMkLst>
            <pc:docMk/>
            <pc:sldMk cId="1946073734" sldId="385"/>
            <ac:graphicFrameMk id="16" creationId="{E5A53DDD-948A-4173-91DC-10FE93033122}"/>
          </ac:graphicFrameMkLst>
        </pc:graphicFrameChg>
      </pc:sldChg>
      <pc:sldChg chg="modSp add">
        <pc:chgData name="Jan Fitzpatrick" userId="d1b284ec-d1dd-4765-b823-b34899491c26" providerId="ADAL" clId="{2787C6EA-4166-4970-89AD-E9FB85C0E7F3}" dt="2019-02-21T12:45:30.548" v="608" actId="20577"/>
        <pc:sldMkLst>
          <pc:docMk/>
          <pc:sldMk cId="791464951" sldId="386"/>
        </pc:sldMkLst>
        <pc:spChg chg="mod">
          <ac:chgData name="Jan Fitzpatrick" userId="d1b284ec-d1dd-4765-b823-b34899491c26" providerId="ADAL" clId="{2787C6EA-4166-4970-89AD-E9FB85C0E7F3}" dt="2019-02-21T12:45:30.548" v="608" actId="20577"/>
          <ac:spMkLst>
            <pc:docMk/>
            <pc:sldMk cId="791464951" sldId="386"/>
            <ac:spMk id="19" creationId="{5252A847-DE45-4FA3-A1F8-EEBEB845FF8E}"/>
          </ac:spMkLst>
        </pc:spChg>
      </pc:sldChg>
      <pc:sldChg chg="modSp add">
        <pc:chgData name="Jan Fitzpatrick" userId="d1b284ec-d1dd-4765-b823-b34899491c26" providerId="ADAL" clId="{2787C6EA-4166-4970-89AD-E9FB85C0E7F3}" dt="2019-02-21T12:46:17.391" v="614" actId="207"/>
        <pc:sldMkLst>
          <pc:docMk/>
          <pc:sldMk cId="2928265404" sldId="387"/>
        </pc:sldMkLst>
        <pc:spChg chg="mod">
          <ac:chgData name="Jan Fitzpatrick" userId="d1b284ec-d1dd-4765-b823-b34899491c26" providerId="ADAL" clId="{2787C6EA-4166-4970-89AD-E9FB85C0E7F3}" dt="2019-02-21T12:46:17.391" v="614" actId="207"/>
          <ac:spMkLst>
            <pc:docMk/>
            <pc:sldMk cId="2928265404" sldId="387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4 – Decimals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Hundredths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As Decimals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429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numbers go in the boxes below?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8A19D56-73A3-A441-8BF3-561C0769A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070030"/>
              </p:ext>
            </p:extLst>
          </p:nvPr>
        </p:nvGraphicFramePr>
        <p:xfrm>
          <a:off x="1735274" y="3405800"/>
          <a:ext cx="5673452" cy="365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0788">
                  <a:extLst>
                    <a:ext uri="{9D8B030D-6E8A-4147-A177-3AD203B41FA5}">
                      <a16:colId xmlns:a16="http://schemas.microsoft.com/office/drawing/2014/main" val="2885411490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4197452858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422475432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977637033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88136641"/>
                    </a:ext>
                  </a:extLst>
                </a:gridCol>
                <a:gridCol w="655282">
                  <a:extLst>
                    <a:ext uri="{9D8B030D-6E8A-4147-A177-3AD203B41FA5}">
                      <a16:colId xmlns:a16="http://schemas.microsoft.com/office/drawing/2014/main" val="1138380900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1450239235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155487988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528304560"/>
                    </a:ext>
                  </a:extLst>
                </a:gridCol>
                <a:gridCol w="393169">
                  <a:extLst>
                    <a:ext uri="{9D8B030D-6E8A-4147-A177-3AD203B41FA5}">
                      <a16:colId xmlns:a16="http://schemas.microsoft.com/office/drawing/2014/main" val="2770439427"/>
                    </a:ext>
                  </a:extLst>
                </a:gridCol>
                <a:gridCol w="458697">
                  <a:extLst>
                    <a:ext uri="{9D8B030D-6E8A-4147-A177-3AD203B41FA5}">
                      <a16:colId xmlns:a16="http://schemas.microsoft.com/office/drawing/2014/main" val="176283513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0.4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0.45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0.5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9015986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EA27BD44-5358-4E49-8304-575E5A0435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6083" y="3866546"/>
            <a:ext cx="5374363" cy="2366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73B937F-B4E3-6A49-8249-FDB9362545B8}"/>
              </a:ext>
            </a:extLst>
          </p:cNvPr>
          <p:cNvSpPr/>
          <p:nvPr/>
        </p:nvSpPr>
        <p:spPr>
          <a:xfrm>
            <a:off x="5729438" y="2509284"/>
            <a:ext cx="921415" cy="7545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C23A37A-B01F-BB4C-8338-9AAF6D7A5BA8}"/>
              </a:ext>
            </a:extLst>
          </p:cNvPr>
          <p:cNvCxnSpPr>
            <a:cxnSpLocks/>
          </p:cNvCxnSpPr>
          <p:nvPr/>
        </p:nvCxnSpPr>
        <p:spPr>
          <a:xfrm>
            <a:off x="6191549" y="3270273"/>
            <a:ext cx="0" cy="391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D959554B-659D-ED41-8A6E-4D1ED6959061}"/>
              </a:ext>
            </a:extLst>
          </p:cNvPr>
          <p:cNvSpPr/>
          <p:nvPr/>
        </p:nvSpPr>
        <p:spPr>
          <a:xfrm>
            <a:off x="3590829" y="2509284"/>
            <a:ext cx="921427" cy="7651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C3BE1F4-775A-604D-9B8E-0EC7D7263B88}"/>
              </a:ext>
            </a:extLst>
          </p:cNvPr>
          <p:cNvCxnSpPr>
            <a:cxnSpLocks/>
          </p:cNvCxnSpPr>
          <p:nvPr/>
        </p:nvCxnSpPr>
        <p:spPr>
          <a:xfrm>
            <a:off x="4052940" y="3280906"/>
            <a:ext cx="0" cy="391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247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429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numbers go in the boxes below?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8A19D56-73A3-A441-8BF3-561C0769AEF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35274" y="3405800"/>
          <a:ext cx="5673452" cy="365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0788">
                  <a:extLst>
                    <a:ext uri="{9D8B030D-6E8A-4147-A177-3AD203B41FA5}">
                      <a16:colId xmlns:a16="http://schemas.microsoft.com/office/drawing/2014/main" val="2885411490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4197452858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422475432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977637033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88136641"/>
                    </a:ext>
                  </a:extLst>
                </a:gridCol>
                <a:gridCol w="655282">
                  <a:extLst>
                    <a:ext uri="{9D8B030D-6E8A-4147-A177-3AD203B41FA5}">
                      <a16:colId xmlns:a16="http://schemas.microsoft.com/office/drawing/2014/main" val="1138380900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1450239235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155487988"/>
                    </a:ext>
                  </a:extLst>
                </a:gridCol>
                <a:gridCol w="520788">
                  <a:extLst>
                    <a:ext uri="{9D8B030D-6E8A-4147-A177-3AD203B41FA5}">
                      <a16:colId xmlns:a16="http://schemas.microsoft.com/office/drawing/2014/main" val="3528304560"/>
                    </a:ext>
                  </a:extLst>
                </a:gridCol>
                <a:gridCol w="393169">
                  <a:extLst>
                    <a:ext uri="{9D8B030D-6E8A-4147-A177-3AD203B41FA5}">
                      <a16:colId xmlns:a16="http://schemas.microsoft.com/office/drawing/2014/main" val="2770439427"/>
                    </a:ext>
                  </a:extLst>
                </a:gridCol>
                <a:gridCol w="458697">
                  <a:extLst>
                    <a:ext uri="{9D8B030D-6E8A-4147-A177-3AD203B41FA5}">
                      <a16:colId xmlns:a16="http://schemas.microsoft.com/office/drawing/2014/main" val="176283513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0.4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0.45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0.5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9015986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EA27BD44-5358-4E49-8304-575E5A0435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6083" y="3866546"/>
            <a:ext cx="5374363" cy="2366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73B937F-B4E3-6A49-8249-FDB9362545B8}"/>
              </a:ext>
            </a:extLst>
          </p:cNvPr>
          <p:cNvSpPr/>
          <p:nvPr/>
        </p:nvSpPr>
        <p:spPr>
          <a:xfrm>
            <a:off x="5729438" y="2509284"/>
            <a:ext cx="921415" cy="7545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0.48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C23A37A-B01F-BB4C-8338-9AAF6D7A5BA8}"/>
              </a:ext>
            </a:extLst>
          </p:cNvPr>
          <p:cNvCxnSpPr>
            <a:cxnSpLocks/>
          </p:cNvCxnSpPr>
          <p:nvPr/>
        </p:nvCxnSpPr>
        <p:spPr>
          <a:xfrm>
            <a:off x="6191549" y="3270273"/>
            <a:ext cx="0" cy="391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D959554B-659D-ED41-8A6E-4D1ED6959061}"/>
              </a:ext>
            </a:extLst>
          </p:cNvPr>
          <p:cNvSpPr/>
          <p:nvPr/>
        </p:nvSpPr>
        <p:spPr>
          <a:xfrm>
            <a:off x="3590829" y="2509284"/>
            <a:ext cx="921427" cy="7651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0.44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C3BE1F4-775A-604D-9B8E-0EC7D7263B88}"/>
              </a:ext>
            </a:extLst>
          </p:cNvPr>
          <p:cNvCxnSpPr>
            <a:cxnSpLocks/>
          </p:cNvCxnSpPr>
          <p:nvPr/>
        </p:nvCxnSpPr>
        <p:spPr>
          <a:xfrm>
            <a:off x="4052940" y="3280906"/>
            <a:ext cx="0" cy="391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640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0B1D227-0D3F-40AC-B1FC-FE2AFB6DEF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7E51DB1-1C1B-416A-BE0E-FFD9A96B5942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</a:t>
            </a: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4">
            <a:extLst>
              <a:ext uri="{FF2B5EF4-FFF2-40B4-BE49-F238E27FC236}">
                <a16:creationId xmlns:a16="http://schemas.microsoft.com/office/drawing/2014/main" id="{E40C839C-D6EC-4ECD-9907-2FFB16BEFFEB}"/>
              </a:ext>
            </a:extLst>
          </p:cNvPr>
          <p:cNvSpPr/>
          <p:nvPr/>
        </p:nvSpPr>
        <p:spPr>
          <a:xfrm>
            <a:off x="2772000" y="1955380"/>
            <a:ext cx="3600000" cy="1080000"/>
          </a:xfrm>
          <a:prstGeom prst="wedgeRoundRectCallout">
            <a:avLst>
              <a:gd name="adj1" fmla="val -61130"/>
              <a:gd name="adj2" fmla="val 4224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decimal is correct as it shows 50 hundredths.</a:t>
            </a:r>
          </a:p>
        </p:txBody>
      </p:sp>
      <p:sp>
        <p:nvSpPr>
          <p:cNvPr id="20" name="Speech Bubble: Rectangle with Corners Rounded 5">
            <a:extLst>
              <a:ext uri="{FF2B5EF4-FFF2-40B4-BE49-F238E27FC236}">
                <a16:creationId xmlns:a16="http://schemas.microsoft.com/office/drawing/2014/main" id="{FB0CB511-0884-46FC-A006-4540EA134194}"/>
              </a:ext>
            </a:extLst>
          </p:cNvPr>
          <p:cNvSpPr/>
          <p:nvPr/>
        </p:nvSpPr>
        <p:spPr>
          <a:xfrm flipH="1">
            <a:off x="2772000" y="3128673"/>
            <a:ext cx="3600000" cy="1080000"/>
          </a:xfrm>
          <a:prstGeom prst="wedgeRoundRectCallout">
            <a:avLst>
              <a:gd name="adj1" fmla="val -61130"/>
              <a:gd name="adj2" fmla="val 4224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decimal is correct because it shows 5 hundredths.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9722BA-12B4-41B9-94B2-3CE55F0238C6}"/>
              </a:ext>
            </a:extLst>
          </p:cNvPr>
          <p:cNvSpPr txBox="1"/>
          <p:nvPr/>
        </p:nvSpPr>
        <p:spPr>
          <a:xfrm>
            <a:off x="1421224" y="3122571"/>
            <a:ext cx="8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Helen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A4DFBE9-4824-443D-9695-A656FE0A7E03}"/>
              </a:ext>
            </a:extLst>
          </p:cNvPr>
          <p:cNvSpPr txBox="1"/>
          <p:nvPr/>
        </p:nvSpPr>
        <p:spPr>
          <a:xfrm>
            <a:off x="6858012" y="4428746"/>
            <a:ext cx="740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Carl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71CCA36-E60C-44B7-8BA8-25D3587C2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716574"/>
              </p:ext>
            </p:extLst>
          </p:nvPr>
        </p:nvGraphicFramePr>
        <p:xfrm>
          <a:off x="3926363" y="1197467"/>
          <a:ext cx="1332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253176686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330838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332319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9849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3247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572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0B1D227-0D3F-40AC-B1FC-FE2AFB6DEF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7E51DB1-1C1B-416A-BE0E-FFD9A96B5942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</a:t>
            </a: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Carl is correct because...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4">
            <a:extLst>
              <a:ext uri="{FF2B5EF4-FFF2-40B4-BE49-F238E27FC236}">
                <a16:creationId xmlns:a16="http://schemas.microsoft.com/office/drawing/2014/main" id="{E40C839C-D6EC-4ECD-9907-2FFB16BEFFEB}"/>
              </a:ext>
            </a:extLst>
          </p:cNvPr>
          <p:cNvSpPr/>
          <p:nvPr/>
        </p:nvSpPr>
        <p:spPr>
          <a:xfrm>
            <a:off x="2772000" y="1955380"/>
            <a:ext cx="3600000" cy="1080000"/>
          </a:xfrm>
          <a:prstGeom prst="wedgeRoundRectCallout">
            <a:avLst>
              <a:gd name="adj1" fmla="val -61130"/>
              <a:gd name="adj2" fmla="val 4224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decimal is correct as it shows 50 hundredths.</a:t>
            </a:r>
          </a:p>
        </p:txBody>
      </p:sp>
      <p:sp>
        <p:nvSpPr>
          <p:cNvPr id="20" name="Speech Bubble: Rectangle with Corners Rounded 5">
            <a:extLst>
              <a:ext uri="{FF2B5EF4-FFF2-40B4-BE49-F238E27FC236}">
                <a16:creationId xmlns:a16="http://schemas.microsoft.com/office/drawing/2014/main" id="{FB0CB511-0884-46FC-A006-4540EA134194}"/>
              </a:ext>
            </a:extLst>
          </p:cNvPr>
          <p:cNvSpPr/>
          <p:nvPr/>
        </p:nvSpPr>
        <p:spPr>
          <a:xfrm flipH="1">
            <a:off x="2772000" y="3128673"/>
            <a:ext cx="3600000" cy="1080000"/>
          </a:xfrm>
          <a:prstGeom prst="wedgeRoundRectCallout">
            <a:avLst>
              <a:gd name="adj1" fmla="val -61130"/>
              <a:gd name="adj2" fmla="val 4224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decimal is correct because it shows 5 hundredths.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9722BA-12B4-41B9-94B2-3CE55F0238C6}"/>
              </a:ext>
            </a:extLst>
          </p:cNvPr>
          <p:cNvSpPr txBox="1"/>
          <p:nvPr/>
        </p:nvSpPr>
        <p:spPr>
          <a:xfrm>
            <a:off x="1421224" y="3122571"/>
            <a:ext cx="8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Helen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A4DFBE9-4824-443D-9695-A656FE0A7E03}"/>
              </a:ext>
            </a:extLst>
          </p:cNvPr>
          <p:cNvSpPr txBox="1"/>
          <p:nvPr/>
        </p:nvSpPr>
        <p:spPr>
          <a:xfrm>
            <a:off x="6858012" y="4428746"/>
            <a:ext cx="740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Carl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71CCA36-E60C-44B7-8BA8-25D3587C28D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26363" y="1197467"/>
          <a:ext cx="1332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253176686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330838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332319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9849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3247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276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0B1D227-0D3F-40AC-B1FC-FE2AFB6DEF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7E51DB1-1C1B-416A-BE0E-FFD9A96B5942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</a:t>
            </a: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Carl is correct because the decimal has 5 hundredths and zero tenths. 50 hundredths would be 0.5 as a decimal.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4">
            <a:extLst>
              <a:ext uri="{FF2B5EF4-FFF2-40B4-BE49-F238E27FC236}">
                <a16:creationId xmlns:a16="http://schemas.microsoft.com/office/drawing/2014/main" id="{E40C839C-D6EC-4ECD-9907-2FFB16BEFFEB}"/>
              </a:ext>
            </a:extLst>
          </p:cNvPr>
          <p:cNvSpPr/>
          <p:nvPr/>
        </p:nvSpPr>
        <p:spPr>
          <a:xfrm>
            <a:off x="2772000" y="1955380"/>
            <a:ext cx="3600000" cy="1080000"/>
          </a:xfrm>
          <a:prstGeom prst="wedgeRoundRectCallout">
            <a:avLst>
              <a:gd name="adj1" fmla="val -61130"/>
              <a:gd name="adj2" fmla="val 4224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decimal is correct as it shows 50 hundredths.</a:t>
            </a:r>
          </a:p>
        </p:txBody>
      </p:sp>
      <p:sp>
        <p:nvSpPr>
          <p:cNvPr id="20" name="Speech Bubble: Rectangle with Corners Rounded 5">
            <a:extLst>
              <a:ext uri="{FF2B5EF4-FFF2-40B4-BE49-F238E27FC236}">
                <a16:creationId xmlns:a16="http://schemas.microsoft.com/office/drawing/2014/main" id="{FB0CB511-0884-46FC-A006-4540EA134194}"/>
              </a:ext>
            </a:extLst>
          </p:cNvPr>
          <p:cNvSpPr/>
          <p:nvPr/>
        </p:nvSpPr>
        <p:spPr>
          <a:xfrm flipH="1">
            <a:off x="2772000" y="3128673"/>
            <a:ext cx="3600000" cy="1080000"/>
          </a:xfrm>
          <a:prstGeom prst="wedgeRoundRectCallout">
            <a:avLst>
              <a:gd name="adj1" fmla="val -61130"/>
              <a:gd name="adj2" fmla="val 4224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decimal is correct because it shows 5 hundredths.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9722BA-12B4-41B9-94B2-3CE55F0238C6}"/>
              </a:ext>
            </a:extLst>
          </p:cNvPr>
          <p:cNvSpPr txBox="1"/>
          <p:nvPr/>
        </p:nvSpPr>
        <p:spPr>
          <a:xfrm>
            <a:off x="1421224" y="3122571"/>
            <a:ext cx="8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Helen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A4DFBE9-4824-443D-9695-A656FE0A7E03}"/>
              </a:ext>
            </a:extLst>
          </p:cNvPr>
          <p:cNvSpPr txBox="1"/>
          <p:nvPr/>
        </p:nvSpPr>
        <p:spPr>
          <a:xfrm>
            <a:off x="6858012" y="4428746"/>
            <a:ext cx="740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Carl</a:t>
            </a:r>
            <a:endParaRPr lang="en-GB" sz="10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71CCA36-E60C-44B7-8BA8-25D3587C28D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26363" y="1197467"/>
          <a:ext cx="1332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253176686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330838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332319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9849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3247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443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digit cards to make three decimals less than one.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Write the equivalent fraction for each decimal you create. 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96D058D-6E2D-8547-A731-774BF9D61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635420"/>
              </p:ext>
            </p:extLst>
          </p:nvPr>
        </p:nvGraphicFramePr>
        <p:xfrm>
          <a:off x="2777838" y="1482156"/>
          <a:ext cx="3568422" cy="9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2036456109"/>
                    </a:ext>
                  </a:extLst>
                </a:gridCol>
                <a:gridCol w="326211">
                  <a:extLst>
                    <a:ext uri="{9D8B030D-6E8A-4147-A177-3AD203B41FA5}">
                      <a16:colId xmlns:a16="http://schemas.microsoft.com/office/drawing/2014/main" val="1135771068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48033879"/>
                    </a:ext>
                  </a:extLst>
                </a:gridCol>
                <a:gridCol w="326211">
                  <a:extLst>
                    <a:ext uri="{9D8B030D-6E8A-4147-A177-3AD203B41FA5}">
                      <a16:colId xmlns:a16="http://schemas.microsoft.com/office/drawing/2014/main" val="146673362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767943344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17097"/>
                  </a:ext>
                </a:extLst>
              </a:tr>
            </a:tbl>
          </a:graphicData>
        </a:graphic>
      </p:graphicFrame>
      <p:sp>
        <p:nvSpPr>
          <p:cNvPr id="10" name="Rectangle: Rounded Corners 8">
            <a:extLst>
              <a:ext uri="{FF2B5EF4-FFF2-40B4-BE49-F238E27FC236}">
                <a16:creationId xmlns:a16="http://schemas.microsoft.com/office/drawing/2014/main" id="{0DAB04A0-AFF3-2046-8376-B6E7BED05A34}"/>
              </a:ext>
            </a:extLst>
          </p:cNvPr>
          <p:cNvSpPr/>
          <p:nvPr/>
        </p:nvSpPr>
        <p:spPr>
          <a:xfrm>
            <a:off x="1983319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1" name="Rectangle: Rounded Corners 9">
            <a:extLst>
              <a:ext uri="{FF2B5EF4-FFF2-40B4-BE49-F238E27FC236}">
                <a16:creationId xmlns:a16="http://schemas.microsoft.com/office/drawing/2014/main" id="{25746BA8-CF5A-C641-B640-6E9A5597F27F}"/>
              </a:ext>
            </a:extLst>
          </p:cNvPr>
          <p:cNvSpPr/>
          <p:nvPr/>
        </p:nvSpPr>
        <p:spPr>
          <a:xfrm>
            <a:off x="3300183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12" name="Rectangle: Rounded Corners 10">
            <a:extLst>
              <a:ext uri="{FF2B5EF4-FFF2-40B4-BE49-F238E27FC236}">
                <a16:creationId xmlns:a16="http://schemas.microsoft.com/office/drawing/2014/main" id="{843F2C06-2BA4-9845-B393-937DA8307360}"/>
              </a:ext>
            </a:extLst>
          </p:cNvPr>
          <p:cNvSpPr/>
          <p:nvPr/>
        </p:nvSpPr>
        <p:spPr>
          <a:xfrm>
            <a:off x="4617047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667AB9A7-F552-2948-B0F0-F5B463F10507}"/>
              </a:ext>
            </a:extLst>
          </p:cNvPr>
          <p:cNvSpPr/>
          <p:nvPr/>
        </p:nvSpPr>
        <p:spPr>
          <a:xfrm>
            <a:off x="5933908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3B1F4FC-02FC-472E-8408-37D6BFE8B13F}"/>
              </a:ext>
            </a:extLst>
          </p:cNvPr>
          <p:cNvSpPr/>
          <p:nvPr/>
        </p:nvSpPr>
        <p:spPr>
          <a:xfrm>
            <a:off x="3826763" y="1938819"/>
            <a:ext cx="160445" cy="1275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digit cards to make three decimals less than one.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Write the equivalent fraction for each decimal you create.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Various answers, for example: 0.06 =</a:t>
            </a: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0.64 =        , 0.40 =    </a:t>
            </a:r>
            <a:endParaRPr lang="en-GB" sz="32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96D058D-6E2D-8547-A731-774BF9D61A5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777838" y="1482156"/>
          <a:ext cx="3568422" cy="9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2036456109"/>
                    </a:ext>
                  </a:extLst>
                </a:gridCol>
                <a:gridCol w="326211">
                  <a:extLst>
                    <a:ext uri="{9D8B030D-6E8A-4147-A177-3AD203B41FA5}">
                      <a16:colId xmlns:a16="http://schemas.microsoft.com/office/drawing/2014/main" val="1135771068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48033879"/>
                    </a:ext>
                  </a:extLst>
                </a:gridCol>
                <a:gridCol w="326211">
                  <a:extLst>
                    <a:ext uri="{9D8B030D-6E8A-4147-A177-3AD203B41FA5}">
                      <a16:colId xmlns:a16="http://schemas.microsoft.com/office/drawing/2014/main" val="146673362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767943344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17097"/>
                  </a:ext>
                </a:extLst>
              </a:tr>
            </a:tbl>
          </a:graphicData>
        </a:graphic>
      </p:graphicFrame>
      <p:sp>
        <p:nvSpPr>
          <p:cNvPr id="10" name="Rectangle: Rounded Corners 8">
            <a:extLst>
              <a:ext uri="{FF2B5EF4-FFF2-40B4-BE49-F238E27FC236}">
                <a16:creationId xmlns:a16="http://schemas.microsoft.com/office/drawing/2014/main" id="{0DAB04A0-AFF3-2046-8376-B6E7BED05A34}"/>
              </a:ext>
            </a:extLst>
          </p:cNvPr>
          <p:cNvSpPr/>
          <p:nvPr/>
        </p:nvSpPr>
        <p:spPr>
          <a:xfrm>
            <a:off x="1983319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1" name="Rectangle: Rounded Corners 9">
            <a:extLst>
              <a:ext uri="{FF2B5EF4-FFF2-40B4-BE49-F238E27FC236}">
                <a16:creationId xmlns:a16="http://schemas.microsoft.com/office/drawing/2014/main" id="{25746BA8-CF5A-C641-B640-6E9A5597F27F}"/>
              </a:ext>
            </a:extLst>
          </p:cNvPr>
          <p:cNvSpPr/>
          <p:nvPr/>
        </p:nvSpPr>
        <p:spPr>
          <a:xfrm>
            <a:off x="3300183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12" name="Rectangle: Rounded Corners 10">
            <a:extLst>
              <a:ext uri="{FF2B5EF4-FFF2-40B4-BE49-F238E27FC236}">
                <a16:creationId xmlns:a16="http://schemas.microsoft.com/office/drawing/2014/main" id="{843F2C06-2BA4-9845-B393-937DA8307360}"/>
              </a:ext>
            </a:extLst>
          </p:cNvPr>
          <p:cNvSpPr/>
          <p:nvPr/>
        </p:nvSpPr>
        <p:spPr>
          <a:xfrm>
            <a:off x="4617047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667AB9A7-F552-2948-B0F0-F5B463F10507}"/>
              </a:ext>
            </a:extLst>
          </p:cNvPr>
          <p:cNvSpPr/>
          <p:nvPr/>
        </p:nvSpPr>
        <p:spPr>
          <a:xfrm>
            <a:off x="5933908" y="2734611"/>
            <a:ext cx="1053162" cy="1539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3B1F4FC-02FC-472E-8408-37D6BFE8B13F}"/>
              </a:ext>
            </a:extLst>
          </p:cNvPr>
          <p:cNvSpPr/>
          <p:nvPr/>
        </p:nvSpPr>
        <p:spPr>
          <a:xfrm>
            <a:off x="3826763" y="1938819"/>
            <a:ext cx="160445" cy="1275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32AA5E5-AF63-44FC-BF12-B80B7A008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347808"/>
              </p:ext>
            </p:extLst>
          </p:nvPr>
        </p:nvGraphicFramePr>
        <p:xfrm>
          <a:off x="6949229" y="5098098"/>
          <a:ext cx="396000" cy="599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544727349"/>
                    </a:ext>
                  </a:extLst>
                </a:gridCol>
              </a:tblGrid>
              <a:tr h="110304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5697623"/>
                  </a:ext>
                </a:extLst>
              </a:tr>
              <a:tr h="324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976001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A7E9672-ECEC-4DC2-8DDD-5FD11FAA9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31250"/>
              </p:ext>
            </p:extLst>
          </p:nvPr>
        </p:nvGraphicFramePr>
        <p:xfrm>
          <a:off x="4353345" y="5610438"/>
          <a:ext cx="396000" cy="599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544727349"/>
                    </a:ext>
                  </a:extLst>
                </a:gridCol>
              </a:tblGrid>
              <a:tr h="110304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64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5697623"/>
                  </a:ext>
                </a:extLst>
              </a:tr>
              <a:tr h="324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9760017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5A53DDD-948A-4173-91DC-10FE93033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634790"/>
              </p:ext>
            </p:extLst>
          </p:nvPr>
        </p:nvGraphicFramePr>
        <p:xfrm>
          <a:off x="5819614" y="5601529"/>
          <a:ext cx="396000" cy="599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5447273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5697623"/>
                  </a:ext>
                </a:extLst>
              </a:tr>
              <a:tr h="324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976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073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this statement correct?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AE9C078-C39D-4E4C-8CB1-F65048F63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260054"/>
              </p:ext>
            </p:extLst>
          </p:nvPr>
        </p:nvGraphicFramePr>
        <p:xfrm>
          <a:off x="2254103" y="1859119"/>
          <a:ext cx="4571998" cy="705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1979">
                  <a:extLst>
                    <a:ext uri="{9D8B030D-6E8A-4147-A177-3AD203B41FA5}">
                      <a16:colId xmlns:a16="http://schemas.microsoft.com/office/drawing/2014/main" val="2531766860"/>
                    </a:ext>
                  </a:extLst>
                </a:gridCol>
                <a:gridCol w="1538395">
                  <a:extLst>
                    <a:ext uri="{9D8B030D-6E8A-4147-A177-3AD203B41FA5}">
                      <a16:colId xmlns:a16="http://schemas.microsoft.com/office/drawing/2014/main" val="393308388"/>
                    </a:ext>
                  </a:extLst>
                </a:gridCol>
                <a:gridCol w="1571624">
                  <a:extLst>
                    <a:ext uri="{9D8B030D-6E8A-4147-A177-3AD203B41FA5}">
                      <a16:colId xmlns:a16="http://schemas.microsoft.com/office/drawing/2014/main" val="2332319555"/>
                    </a:ext>
                  </a:extLst>
                </a:gridCol>
              </a:tblGrid>
              <a:tr h="70549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0.22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9849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766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this statement correct?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Yes, the statement is correct because…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AE9C078-C39D-4E4C-8CB1-F65048F631D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54103" y="1859119"/>
          <a:ext cx="4571998" cy="705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1979">
                  <a:extLst>
                    <a:ext uri="{9D8B030D-6E8A-4147-A177-3AD203B41FA5}">
                      <a16:colId xmlns:a16="http://schemas.microsoft.com/office/drawing/2014/main" val="2531766860"/>
                    </a:ext>
                  </a:extLst>
                </a:gridCol>
                <a:gridCol w="1538395">
                  <a:extLst>
                    <a:ext uri="{9D8B030D-6E8A-4147-A177-3AD203B41FA5}">
                      <a16:colId xmlns:a16="http://schemas.microsoft.com/office/drawing/2014/main" val="393308388"/>
                    </a:ext>
                  </a:extLst>
                </a:gridCol>
                <a:gridCol w="1571624">
                  <a:extLst>
                    <a:ext uri="{9D8B030D-6E8A-4147-A177-3AD203B41FA5}">
                      <a16:colId xmlns:a16="http://schemas.microsoft.com/office/drawing/2014/main" val="2332319555"/>
                    </a:ext>
                  </a:extLst>
                </a:gridCol>
              </a:tblGrid>
              <a:tr h="70549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0.22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9849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464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this statement correct?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Yes, the statement is correct because twenty two hundredths are greater than 2 hundredths.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AE9C078-C39D-4E4C-8CB1-F65048F631D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54103" y="1859119"/>
          <a:ext cx="4571998" cy="705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1979">
                  <a:extLst>
                    <a:ext uri="{9D8B030D-6E8A-4147-A177-3AD203B41FA5}">
                      <a16:colId xmlns:a16="http://schemas.microsoft.com/office/drawing/2014/main" val="2531766860"/>
                    </a:ext>
                  </a:extLst>
                </a:gridCol>
                <a:gridCol w="1538395">
                  <a:extLst>
                    <a:ext uri="{9D8B030D-6E8A-4147-A177-3AD203B41FA5}">
                      <a16:colId xmlns:a16="http://schemas.microsoft.com/office/drawing/2014/main" val="393308388"/>
                    </a:ext>
                  </a:extLst>
                </a:gridCol>
                <a:gridCol w="1571624">
                  <a:extLst>
                    <a:ext uri="{9D8B030D-6E8A-4147-A177-3AD203B41FA5}">
                      <a16:colId xmlns:a16="http://schemas.microsoft.com/office/drawing/2014/main" val="2332319555"/>
                    </a:ext>
                  </a:extLst>
                </a:gridCol>
              </a:tblGrid>
              <a:tr h="70549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0.22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0.02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9849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26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numbers greater than one.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367B18-12BA-EC46-AAFD-45DB84084EB5}"/>
              </a:ext>
            </a:extLst>
          </p:cNvPr>
          <p:cNvSpPr txBox="1"/>
          <p:nvPr/>
        </p:nvSpPr>
        <p:spPr>
          <a:xfrm>
            <a:off x="5233877" y="1998256"/>
            <a:ext cx="664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entury Gothic" panose="020B0502020202020204" pitchFamily="34" charset="0"/>
              </a:rPr>
              <a:t>0.5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FA5BBC-6B3C-9F43-84EB-20CB80043DAD}"/>
              </a:ext>
            </a:extLst>
          </p:cNvPr>
          <p:cNvSpPr txBox="1"/>
          <p:nvPr/>
        </p:nvSpPr>
        <p:spPr>
          <a:xfrm>
            <a:off x="4093535" y="2721947"/>
            <a:ext cx="845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0.16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DA797BB-C875-8C40-9995-EB252C27E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16452"/>
              </p:ext>
            </p:extLst>
          </p:nvPr>
        </p:nvGraphicFramePr>
        <p:xfrm>
          <a:off x="6030593" y="3701929"/>
          <a:ext cx="360000" cy="736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181325620"/>
                    </a:ext>
                  </a:extLst>
                </a:gridCol>
              </a:tblGrid>
              <a:tr h="22609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812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347945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9C67D6F-655A-EC46-B087-9D92E7969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874265"/>
              </p:ext>
            </p:extLst>
          </p:nvPr>
        </p:nvGraphicFramePr>
        <p:xfrm>
          <a:off x="2120978" y="3488569"/>
          <a:ext cx="360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87564769"/>
                    </a:ext>
                  </a:extLst>
                </a:gridCol>
              </a:tblGrid>
              <a:tr h="15517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08668"/>
                  </a:ext>
                </a:extLst>
              </a:tr>
              <a:tr h="20537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142145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DE9B975-3DBB-6B4F-B53F-E52C3E9F9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077998"/>
              </p:ext>
            </p:extLst>
          </p:nvPr>
        </p:nvGraphicFramePr>
        <p:xfrm>
          <a:off x="2462249" y="2034761"/>
          <a:ext cx="540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87564769"/>
                    </a:ext>
                  </a:extLst>
                </a:gridCol>
              </a:tblGrid>
              <a:tr h="6559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99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08668"/>
                  </a:ext>
                </a:extLst>
              </a:tr>
              <a:tr h="8681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100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142145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17F3B1F-7D4E-5E40-B337-B07D6DC68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088660"/>
              </p:ext>
            </p:extLst>
          </p:nvPr>
        </p:nvGraphicFramePr>
        <p:xfrm>
          <a:off x="6372894" y="2489418"/>
          <a:ext cx="360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87564769"/>
                    </a:ext>
                  </a:extLst>
                </a:gridCol>
              </a:tblGrid>
              <a:tr h="15517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08668"/>
                  </a:ext>
                </a:extLst>
              </a:tr>
              <a:tr h="20537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1421451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08A75D06-19C3-6844-BA38-B809E28A1118}"/>
              </a:ext>
            </a:extLst>
          </p:cNvPr>
          <p:cNvSpPr txBox="1"/>
          <p:nvPr/>
        </p:nvSpPr>
        <p:spPr>
          <a:xfrm>
            <a:off x="4089826" y="4015999"/>
            <a:ext cx="802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entury Gothic" panose="020B0502020202020204" pitchFamily="34" charset="0"/>
              </a:rPr>
              <a:t>1.03</a:t>
            </a:r>
          </a:p>
        </p:txBody>
      </p: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numbers greater than one.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367B18-12BA-EC46-AAFD-45DB84084EB5}"/>
              </a:ext>
            </a:extLst>
          </p:cNvPr>
          <p:cNvSpPr txBox="1"/>
          <p:nvPr/>
        </p:nvSpPr>
        <p:spPr>
          <a:xfrm>
            <a:off x="5233877" y="1998256"/>
            <a:ext cx="664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entury Gothic" panose="020B0502020202020204" pitchFamily="34" charset="0"/>
              </a:rPr>
              <a:t>0.5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FA5BBC-6B3C-9F43-84EB-20CB80043DAD}"/>
              </a:ext>
            </a:extLst>
          </p:cNvPr>
          <p:cNvSpPr txBox="1"/>
          <p:nvPr/>
        </p:nvSpPr>
        <p:spPr>
          <a:xfrm>
            <a:off x="4093535" y="2721947"/>
            <a:ext cx="845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0.16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A75D06-19C3-6844-BA38-B809E28A1118}"/>
              </a:ext>
            </a:extLst>
          </p:cNvPr>
          <p:cNvSpPr txBox="1"/>
          <p:nvPr/>
        </p:nvSpPr>
        <p:spPr>
          <a:xfrm>
            <a:off x="4089826" y="4015999"/>
            <a:ext cx="802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1.03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D8C424D-3E8E-D441-8984-9C7B7D870B77}"/>
              </a:ext>
            </a:extLst>
          </p:cNvPr>
          <p:cNvSpPr/>
          <p:nvPr/>
        </p:nvSpPr>
        <p:spPr>
          <a:xfrm>
            <a:off x="6071775" y="2380981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866B3BC-3273-6441-A676-776A1A642A47}"/>
              </a:ext>
            </a:extLst>
          </p:cNvPr>
          <p:cNvSpPr/>
          <p:nvPr/>
        </p:nvSpPr>
        <p:spPr>
          <a:xfrm>
            <a:off x="5759745" y="3569357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4978A38-D313-A641-B121-C394497DC856}"/>
              </a:ext>
            </a:extLst>
          </p:cNvPr>
          <p:cNvSpPr/>
          <p:nvPr/>
        </p:nvSpPr>
        <p:spPr>
          <a:xfrm>
            <a:off x="4009934" y="3781632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6382709-6406-4F1E-87E5-76B9A673D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58265"/>
              </p:ext>
            </p:extLst>
          </p:nvPr>
        </p:nvGraphicFramePr>
        <p:xfrm>
          <a:off x="6030593" y="3701929"/>
          <a:ext cx="360000" cy="736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181325620"/>
                    </a:ext>
                  </a:extLst>
                </a:gridCol>
              </a:tblGrid>
              <a:tr h="22609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812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3479457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50CDC0A-B32B-4F6B-ADB9-81C852B81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57976"/>
              </p:ext>
            </p:extLst>
          </p:nvPr>
        </p:nvGraphicFramePr>
        <p:xfrm>
          <a:off x="2120978" y="3488569"/>
          <a:ext cx="360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87564769"/>
                    </a:ext>
                  </a:extLst>
                </a:gridCol>
              </a:tblGrid>
              <a:tr h="15517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08668"/>
                  </a:ext>
                </a:extLst>
              </a:tr>
              <a:tr h="20537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1421451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E8FD948-95DE-4460-AFF7-E76514885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271031"/>
              </p:ext>
            </p:extLst>
          </p:nvPr>
        </p:nvGraphicFramePr>
        <p:xfrm>
          <a:off x="2462249" y="2034761"/>
          <a:ext cx="540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87564769"/>
                    </a:ext>
                  </a:extLst>
                </a:gridCol>
              </a:tblGrid>
              <a:tr h="6559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99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08668"/>
                  </a:ext>
                </a:extLst>
              </a:tr>
              <a:tr h="8681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100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142145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550B4800-1F39-457E-90FC-7FB11554A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85086"/>
              </p:ext>
            </p:extLst>
          </p:nvPr>
        </p:nvGraphicFramePr>
        <p:xfrm>
          <a:off x="6372894" y="2489418"/>
          <a:ext cx="360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587564769"/>
                    </a:ext>
                  </a:extLst>
                </a:gridCol>
              </a:tblGrid>
              <a:tr h="15517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08668"/>
                  </a:ext>
                </a:extLst>
              </a:tr>
              <a:tr h="20537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1421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930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equivalent values.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F0E8BB6-305E-0D45-8E8C-0963A8A3B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578272"/>
              </p:ext>
            </p:extLst>
          </p:nvPr>
        </p:nvGraphicFramePr>
        <p:xfrm>
          <a:off x="1259151" y="1690580"/>
          <a:ext cx="6513248" cy="36682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1658">
                  <a:extLst>
                    <a:ext uri="{9D8B030D-6E8A-4147-A177-3AD203B41FA5}">
                      <a16:colId xmlns:a16="http://schemas.microsoft.com/office/drawing/2014/main" val="3384473331"/>
                    </a:ext>
                  </a:extLst>
                </a:gridCol>
                <a:gridCol w="593308">
                  <a:extLst>
                    <a:ext uri="{9D8B030D-6E8A-4147-A177-3AD203B41FA5}">
                      <a16:colId xmlns:a16="http://schemas.microsoft.com/office/drawing/2014/main" val="4140230772"/>
                    </a:ext>
                  </a:extLst>
                </a:gridCol>
                <a:gridCol w="1331658">
                  <a:extLst>
                    <a:ext uri="{9D8B030D-6E8A-4147-A177-3AD203B41FA5}">
                      <a16:colId xmlns:a16="http://schemas.microsoft.com/office/drawing/2014/main" val="1330711637"/>
                    </a:ext>
                  </a:extLst>
                </a:gridCol>
                <a:gridCol w="1331658">
                  <a:extLst>
                    <a:ext uri="{9D8B030D-6E8A-4147-A177-3AD203B41FA5}">
                      <a16:colId xmlns:a16="http://schemas.microsoft.com/office/drawing/2014/main" val="4029246473"/>
                    </a:ext>
                  </a:extLst>
                </a:gridCol>
                <a:gridCol w="593308">
                  <a:extLst>
                    <a:ext uri="{9D8B030D-6E8A-4147-A177-3AD203B41FA5}">
                      <a16:colId xmlns:a16="http://schemas.microsoft.com/office/drawing/2014/main" val="4262882620"/>
                    </a:ext>
                  </a:extLst>
                </a:gridCol>
                <a:gridCol w="1331658">
                  <a:extLst>
                    <a:ext uri="{9D8B030D-6E8A-4147-A177-3AD203B41FA5}">
                      <a16:colId xmlns:a16="http://schemas.microsoft.com/office/drawing/2014/main" val="790555098"/>
                    </a:ext>
                  </a:extLst>
                </a:gridCol>
              </a:tblGrid>
              <a:tr h="643586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0.06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0.71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171777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549102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303055"/>
                  </a:ext>
                </a:extLst>
              </a:tr>
              <a:tr h="777982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three hundredths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 forty hundredths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83179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8285714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8364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equivalent values.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F0E8BB6-305E-0D45-8E8C-0963A8A3BF1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59151" y="1690580"/>
          <a:ext cx="6513248" cy="36682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1658">
                  <a:extLst>
                    <a:ext uri="{9D8B030D-6E8A-4147-A177-3AD203B41FA5}">
                      <a16:colId xmlns:a16="http://schemas.microsoft.com/office/drawing/2014/main" val="3384473331"/>
                    </a:ext>
                  </a:extLst>
                </a:gridCol>
                <a:gridCol w="593308">
                  <a:extLst>
                    <a:ext uri="{9D8B030D-6E8A-4147-A177-3AD203B41FA5}">
                      <a16:colId xmlns:a16="http://schemas.microsoft.com/office/drawing/2014/main" val="4140230772"/>
                    </a:ext>
                  </a:extLst>
                </a:gridCol>
                <a:gridCol w="1331658">
                  <a:extLst>
                    <a:ext uri="{9D8B030D-6E8A-4147-A177-3AD203B41FA5}">
                      <a16:colId xmlns:a16="http://schemas.microsoft.com/office/drawing/2014/main" val="1330711637"/>
                    </a:ext>
                  </a:extLst>
                </a:gridCol>
                <a:gridCol w="1331658">
                  <a:extLst>
                    <a:ext uri="{9D8B030D-6E8A-4147-A177-3AD203B41FA5}">
                      <a16:colId xmlns:a16="http://schemas.microsoft.com/office/drawing/2014/main" val="4029246473"/>
                    </a:ext>
                  </a:extLst>
                </a:gridCol>
                <a:gridCol w="593308">
                  <a:extLst>
                    <a:ext uri="{9D8B030D-6E8A-4147-A177-3AD203B41FA5}">
                      <a16:colId xmlns:a16="http://schemas.microsoft.com/office/drawing/2014/main" val="4262882620"/>
                    </a:ext>
                  </a:extLst>
                </a:gridCol>
                <a:gridCol w="1331658">
                  <a:extLst>
                    <a:ext uri="{9D8B030D-6E8A-4147-A177-3AD203B41FA5}">
                      <a16:colId xmlns:a16="http://schemas.microsoft.com/office/drawing/2014/main" val="790555098"/>
                    </a:ext>
                  </a:extLst>
                </a:gridCol>
              </a:tblGrid>
              <a:tr h="643586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0.06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0.71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171777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0.03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549102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303055"/>
                  </a:ext>
                </a:extLst>
              </a:tr>
              <a:tr h="777982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three hundredths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 forty hundredths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83179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8285714"/>
                  </a:ext>
                </a:extLst>
              </a:tr>
              <a:tr h="561666"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8364984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092B15-CC06-4DF8-BC02-AA6574DEAA73}"/>
              </a:ext>
            </a:extLst>
          </p:cNvPr>
          <p:cNvCxnSpPr>
            <a:cxnSpLocks/>
          </p:cNvCxnSpPr>
          <p:nvPr/>
        </p:nvCxnSpPr>
        <p:spPr>
          <a:xfrm>
            <a:off x="3349256" y="2009553"/>
            <a:ext cx="2381693" cy="28814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9133299-3DF5-41B3-B005-A04EC5A740C7}"/>
              </a:ext>
            </a:extLst>
          </p:cNvPr>
          <p:cNvCxnSpPr>
            <a:cxnSpLocks/>
          </p:cNvCxnSpPr>
          <p:nvPr/>
        </p:nvCxnSpPr>
        <p:spPr>
          <a:xfrm flipV="1">
            <a:off x="3423684" y="2009553"/>
            <a:ext cx="2307265" cy="9037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8E65F5-4967-4FE5-9E1A-3FBBA66630B7}"/>
              </a:ext>
            </a:extLst>
          </p:cNvPr>
          <p:cNvCxnSpPr>
            <a:cxnSpLocks/>
          </p:cNvCxnSpPr>
          <p:nvPr/>
        </p:nvCxnSpPr>
        <p:spPr>
          <a:xfrm flipV="1">
            <a:off x="3324928" y="3944680"/>
            <a:ext cx="1763324" cy="7702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E074160-0E56-496E-AE68-391C53F54563}"/>
              </a:ext>
            </a:extLst>
          </p:cNvPr>
          <p:cNvCxnSpPr>
            <a:cxnSpLocks/>
          </p:cNvCxnSpPr>
          <p:nvPr/>
        </p:nvCxnSpPr>
        <p:spPr>
          <a:xfrm flipV="1">
            <a:off x="4040372" y="3027895"/>
            <a:ext cx="1690577" cy="792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367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0.85 is equivalent to eighty five hundredths.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138901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0.85 is equivalent to eighty five hundredths.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632716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hundredths to decimals.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476357-3962-5747-82FF-48F8074F4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523532"/>
              </p:ext>
            </p:extLst>
          </p:nvPr>
        </p:nvGraphicFramePr>
        <p:xfrm>
          <a:off x="3104707" y="1594129"/>
          <a:ext cx="754910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4910">
                  <a:extLst>
                    <a:ext uri="{9D8B030D-6E8A-4147-A177-3AD203B41FA5}">
                      <a16:colId xmlns:a16="http://schemas.microsoft.com/office/drawing/2014/main" val="3722359931"/>
                    </a:ext>
                  </a:extLst>
                </a:gridCol>
              </a:tblGrid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72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249153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812831"/>
                  </a:ext>
                </a:extLst>
              </a:tr>
              <a:tr h="152293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48930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537058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928970"/>
                  </a:ext>
                </a:extLst>
              </a:tr>
              <a:tr h="126304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073972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64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124980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53322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74EB3BE-1C1A-D14E-816D-74E89FFC2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46959"/>
              </p:ext>
            </p:extLst>
          </p:nvPr>
        </p:nvGraphicFramePr>
        <p:xfrm>
          <a:off x="5188687" y="1594129"/>
          <a:ext cx="850605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0605">
                  <a:extLst>
                    <a:ext uri="{9D8B030D-6E8A-4147-A177-3AD203B41FA5}">
                      <a16:colId xmlns:a16="http://schemas.microsoft.com/office/drawing/2014/main" val="3722359931"/>
                    </a:ext>
                  </a:extLst>
                </a:gridCol>
              </a:tblGrid>
              <a:tr h="853440"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24915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4893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53705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073972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2498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21F5790-711C-4107-99FE-FF471885CADB}"/>
              </a:ext>
            </a:extLst>
          </p:cNvPr>
          <p:cNvSpPr txBox="1"/>
          <p:nvPr/>
        </p:nvSpPr>
        <p:spPr>
          <a:xfrm>
            <a:off x="4312073" y="1669312"/>
            <a:ext cx="147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B0ABCB-9039-4D49-B561-3BFB45945E83}"/>
              </a:ext>
            </a:extLst>
          </p:cNvPr>
          <p:cNvSpPr txBox="1"/>
          <p:nvPr/>
        </p:nvSpPr>
        <p:spPr>
          <a:xfrm>
            <a:off x="4343969" y="4217890"/>
            <a:ext cx="147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78058A-8138-4A15-BBFD-A5F60AD98FE6}"/>
              </a:ext>
            </a:extLst>
          </p:cNvPr>
          <p:cNvSpPr txBox="1"/>
          <p:nvPr/>
        </p:nvSpPr>
        <p:spPr>
          <a:xfrm>
            <a:off x="4343969" y="2977843"/>
            <a:ext cx="147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90201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hundredths to decimals.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F476357-3962-5747-82FF-48F8074F4EC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04707" y="1594129"/>
          <a:ext cx="754910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4910">
                  <a:extLst>
                    <a:ext uri="{9D8B030D-6E8A-4147-A177-3AD203B41FA5}">
                      <a16:colId xmlns:a16="http://schemas.microsoft.com/office/drawing/2014/main" val="3722359931"/>
                    </a:ext>
                  </a:extLst>
                </a:gridCol>
              </a:tblGrid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72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249153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812831"/>
                  </a:ext>
                </a:extLst>
              </a:tr>
              <a:tr h="152293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48930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537058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928970"/>
                  </a:ext>
                </a:extLst>
              </a:tr>
              <a:tr h="126304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073972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64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124980"/>
                  </a:ext>
                </a:extLst>
              </a:tr>
              <a:tr h="16597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53322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74EB3BE-1C1A-D14E-816D-74E89FFC2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903239"/>
              </p:ext>
            </p:extLst>
          </p:nvPr>
        </p:nvGraphicFramePr>
        <p:xfrm>
          <a:off x="5188687" y="1594129"/>
          <a:ext cx="850605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0605">
                  <a:extLst>
                    <a:ext uri="{9D8B030D-6E8A-4147-A177-3AD203B41FA5}">
                      <a16:colId xmlns:a16="http://schemas.microsoft.com/office/drawing/2014/main" val="3722359931"/>
                    </a:ext>
                  </a:extLst>
                </a:gridCol>
              </a:tblGrid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24915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endParaRPr lang="en-GB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4893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53705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endParaRPr lang="en-GB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073972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2498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21F5790-711C-4107-99FE-FF471885CADB}"/>
              </a:ext>
            </a:extLst>
          </p:cNvPr>
          <p:cNvSpPr txBox="1"/>
          <p:nvPr/>
        </p:nvSpPr>
        <p:spPr>
          <a:xfrm>
            <a:off x="4312073" y="1669312"/>
            <a:ext cx="601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B0ABCB-9039-4D49-B561-3BFB45945E83}"/>
              </a:ext>
            </a:extLst>
          </p:cNvPr>
          <p:cNvSpPr txBox="1"/>
          <p:nvPr/>
        </p:nvSpPr>
        <p:spPr>
          <a:xfrm>
            <a:off x="4343969" y="4217890"/>
            <a:ext cx="601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78058A-8138-4A15-BBFD-A5F60AD98FE6}"/>
              </a:ext>
            </a:extLst>
          </p:cNvPr>
          <p:cNvSpPr txBox="1"/>
          <p:nvPr/>
        </p:nvSpPr>
        <p:spPr>
          <a:xfrm>
            <a:off x="4343969" y="2977843"/>
            <a:ext cx="601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451443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86144f90-c7b6-48d0-aae5-f5e9e48cc3df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5c7a0828-c5e4-45f8-a074-18a8fdc88ec6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EA681A-A213-4730-9C6C-F23DD30122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1414</TotalTime>
  <Words>569</Words>
  <Application>Microsoft Office PowerPoint</Application>
  <PresentationFormat>On-screen Show (4:3)</PresentationFormat>
  <Paragraphs>324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48</cp:revision>
  <dcterms:created xsi:type="dcterms:W3CDTF">2018-03-17T10:08:43Z</dcterms:created>
  <dcterms:modified xsi:type="dcterms:W3CDTF">2022-02-27T17:01:28Z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