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56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1819E-3853-48B8-A7B8-5C44692BCEAB}" type="datetimeFigureOut">
              <a:rPr lang="en-US" smtClean="0"/>
              <a:pPr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D1EBD-8168-4C32-B6B3-13332AC274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1819E-3853-48B8-A7B8-5C44692BCEAB}" type="datetimeFigureOut">
              <a:rPr lang="en-US" smtClean="0"/>
              <a:pPr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D1EBD-8168-4C32-B6B3-13332AC274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1819E-3853-48B8-A7B8-5C44692BCEAB}" type="datetimeFigureOut">
              <a:rPr lang="en-US" smtClean="0"/>
              <a:pPr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D1EBD-8168-4C32-B6B3-13332AC274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1819E-3853-48B8-A7B8-5C44692BCEAB}" type="datetimeFigureOut">
              <a:rPr lang="en-US" smtClean="0"/>
              <a:pPr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D1EBD-8168-4C32-B6B3-13332AC274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1819E-3853-48B8-A7B8-5C44692BCEAB}" type="datetimeFigureOut">
              <a:rPr lang="en-US" smtClean="0"/>
              <a:pPr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D1EBD-8168-4C32-B6B3-13332AC274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1819E-3853-48B8-A7B8-5C44692BCEAB}" type="datetimeFigureOut">
              <a:rPr lang="en-US" smtClean="0"/>
              <a:pPr/>
              <a:t>1/8/2021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D1EBD-8168-4C32-B6B3-13332AC274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1819E-3853-48B8-A7B8-5C44692BCEAB}" type="datetimeFigureOut">
              <a:rPr lang="en-US" smtClean="0"/>
              <a:pPr/>
              <a:t>1/8/2021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D1EBD-8168-4C32-B6B3-13332AC274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1819E-3853-48B8-A7B8-5C44692BCEAB}" type="datetimeFigureOut">
              <a:rPr lang="en-US" smtClean="0"/>
              <a:pPr/>
              <a:t>1/8/2021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D1EBD-8168-4C32-B6B3-13332AC274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1819E-3853-48B8-A7B8-5C44692BCEAB}" type="datetimeFigureOut">
              <a:rPr lang="en-US" smtClean="0"/>
              <a:pPr/>
              <a:t>1/8/2021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D1EBD-8168-4C32-B6B3-13332AC274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1819E-3853-48B8-A7B8-5C44692BCEAB}" type="datetimeFigureOut">
              <a:rPr lang="en-US" smtClean="0"/>
              <a:pPr/>
              <a:t>1/8/2021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D1EBD-8168-4C32-B6B3-13332AC274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1819E-3853-48B8-A7B8-5C44692BCEAB}" type="datetimeFigureOut">
              <a:rPr lang="en-US" smtClean="0"/>
              <a:pPr/>
              <a:t>1/8/2021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D1EBD-8168-4C32-B6B3-13332AC274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41819E-3853-48B8-A7B8-5C44692BCEAB}" type="datetimeFigureOut">
              <a:rPr lang="en-US" smtClean="0"/>
              <a:pPr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DD1EBD-8168-4C32-B6B3-13332AC2746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Comic Sans MS" pitchFamily="66" charset="0"/>
              </a:rPr>
              <a:t>Division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latin typeface="Comic Sans MS" pitchFamily="66" charset="0"/>
              </a:rPr>
              <a:t>Lesson 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96200" y="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omic Sans MS" pitchFamily="66" charset="0"/>
              </a:rPr>
              <a:t>14.01.21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6EE2086-F8FD-413D-8555-2AF9A1821C9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895600" y="1600200"/>
            <a:ext cx="33528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365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82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>
                <a:latin typeface="Comic Sans MS" pitchFamily="66" charset="0"/>
              </a:rPr>
              <a:t>Learning objectives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381000" y="1600200"/>
            <a:ext cx="8305800" cy="4525963"/>
          </a:xfrm>
        </p:spPr>
        <p:txBody>
          <a:bodyPr/>
          <a:lstStyle/>
          <a:p>
            <a:r>
              <a:rPr lang="en-GB" b="1" dirty="0"/>
              <a:t>LO:</a:t>
            </a:r>
            <a:r>
              <a:rPr lang="en-GB" dirty="0"/>
              <a:t> To consolidation my understanding of dividing by 3, 4 and 8.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have we learnt so far?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Multiplication is the inverse operation to division</a:t>
            </a:r>
          </a:p>
          <a:p>
            <a:r>
              <a:rPr lang="en-US" dirty="0"/>
              <a:t>Division does not follow commutative law</a:t>
            </a:r>
          </a:p>
          <a:p>
            <a:r>
              <a:rPr lang="en-US" dirty="0"/>
              <a:t>There are three different ways to solve multiplication</a:t>
            </a:r>
          </a:p>
          <a:p>
            <a:r>
              <a:rPr lang="en-US" dirty="0"/>
              <a:t>There are different ways to ask division questions, but we are always sharing</a:t>
            </a: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A74CD8E-6B33-46DC-B0F8-8FE608908F1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2400" y="130981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1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 l="14056" t="10417" r="14495" b="11458"/>
          <a:stretch>
            <a:fillRect/>
          </a:stretch>
        </p:blipFill>
        <p:spPr bwMode="auto">
          <a:xfrm>
            <a:off x="838200" y="304800"/>
            <a:ext cx="7543800" cy="4637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4B5947A-9247-49E8-B4A7-329C085E0A4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2400" y="3048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3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 l="14056" t="10417" r="13909" b="17708"/>
          <a:stretch>
            <a:fillRect/>
          </a:stretch>
        </p:blipFill>
        <p:spPr bwMode="auto">
          <a:xfrm>
            <a:off x="914400" y="304800"/>
            <a:ext cx="7543800" cy="423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01A6A4D-0398-4C5A-BE5C-BE01893FD85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6200" y="101184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4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 l="12299" t="10417" r="12152" b="16667"/>
          <a:stretch>
            <a:fillRect/>
          </a:stretch>
        </p:blipFill>
        <p:spPr bwMode="auto">
          <a:xfrm>
            <a:off x="914400" y="304800"/>
            <a:ext cx="7467600" cy="405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3A746FB-34D7-4CAB-9D32-2CEFA4C6C84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2400" y="152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31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 l="12299" t="10417" r="12152" b="20833"/>
          <a:stretch>
            <a:fillRect/>
          </a:stretch>
        </p:blipFill>
        <p:spPr bwMode="auto">
          <a:xfrm>
            <a:off x="1219200" y="304800"/>
            <a:ext cx="7037363" cy="3600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C6D90BF-4A00-4989-9207-C856849167E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47857" y="3048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09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 l="15227" t="11458" r="15081" b="16667"/>
          <a:stretch>
            <a:fillRect/>
          </a:stretch>
        </p:blipFill>
        <p:spPr bwMode="auto">
          <a:xfrm>
            <a:off x="1066800" y="304800"/>
            <a:ext cx="7239000" cy="4197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CD7E2E1-50D3-474C-A5A6-F844854DC2E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8600" y="56213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89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 l="15227" t="9375" r="15666" b="6250"/>
          <a:stretch>
            <a:fillRect/>
          </a:stretch>
        </p:blipFill>
        <p:spPr bwMode="auto">
          <a:xfrm>
            <a:off x="914400" y="304800"/>
            <a:ext cx="7239000" cy="4969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74F5C40-BB8C-48E8-9F6B-752E2BDD6A5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2400" y="152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9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63</Words>
  <Application>Microsoft Office PowerPoint</Application>
  <PresentationFormat>On-screen Show (4:3)</PresentationFormat>
  <Paragraphs>10</Paragraphs>
  <Slides>10</Slides>
  <Notes>0</Notes>
  <HiddenSlides>0</HiddenSlides>
  <MMClips>8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Comic Sans MS</vt:lpstr>
      <vt:lpstr>Office Theme</vt:lpstr>
      <vt:lpstr>Division</vt:lpstr>
      <vt:lpstr>Learning objectives</vt:lpstr>
      <vt:lpstr>What have we learnt so far?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Division</dc:title>
  <dc:creator>Aimee Chhibber</dc:creator>
  <cp:lastModifiedBy>Aimee Chhibber</cp:lastModifiedBy>
  <cp:revision>13</cp:revision>
  <dcterms:created xsi:type="dcterms:W3CDTF">2021-01-08T11:45:11Z</dcterms:created>
  <dcterms:modified xsi:type="dcterms:W3CDTF">2021-01-08T14:21:44Z</dcterms:modified>
</cp:coreProperties>
</file>