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video" Target="https://www.youtube.com/embed/fhSXk0awQAA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hyperlink" Target="https://www.bbc.co.uk/bitesize/articles/z4fq96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Progressive Tenses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LO: To be able to use the present and past tenses correctly and consistently, including the progressive form.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D6811BB-A900-4CBB-90C5-AFCE57FB8B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58819" y="58338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8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fhSXk0awQA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157926" y="1998997"/>
            <a:ext cx="8119415" cy="4567171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6370E4-3BE7-4FC3-8249-1B3E0566F65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0200" y="7337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9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Starter: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1" y="1825625"/>
            <a:ext cx="5267183" cy="4351338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To check our understanding of simple past, present and future tense, have a go at this quiz. </a:t>
            </a:r>
            <a:r>
              <a:rPr lang="en-GB" sz="3200" dirty="0">
                <a:latin typeface="Comic Sans MS" panose="030F0702030302020204" pitchFamily="66" charset="0"/>
                <a:hlinkClick r:id="rId4"/>
              </a:rPr>
              <a:t>https://www.bbc.co.uk/bitesize/articles/z4fq96f</a:t>
            </a:r>
            <a:endParaRPr lang="en-GB" sz="3200" dirty="0">
              <a:latin typeface="Comic Sans MS" panose="030F0702030302020204" pitchFamily="66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9134" t="18209" r="20543" b="5657"/>
          <a:stretch/>
        </p:blipFill>
        <p:spPr>
          <a:xfrm>
            <a:off x="7557465" y="2763239"/>
            <a:ext cx="3957851" cy="2808417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E6E182A-47A0-4F8F-A920-CCCCE91A3B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10516" y="60519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8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724" y="2011680"/>
            <a:ext cx="4720042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In English, we use the progressive tense to talk about experiences and events that happened or continue to happen for a period of time. </a:t>
            </a:r>
          </a:p>
          <a:p>
            <a:pPr marL="0" indent="0"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We can use past progressive tense and </a:t>
            </a:r>
            <a:r>
              <a:rPr lang="en-GB" sz="2400" dirty="0">
                <a:latin typeface="Comic Sans MS" panose="030F0702030302020204" pitchFamily="66" charset="0"/>
              </a:rPr>
              <a:t>present progressive tense.</a:t>
            </a:r>
          </a:p>
        </p:txBody>
      </p:sp>
      <p:sp>
        <p:nvSpPr>
          <p:cNvPr id="5" name="Explosion 1 4"/>
          <p:cNvSpPr/>
          <p:nvPr/>
        </p:nvSpPr>
        <p:spPr>
          <a:xfrm>
            <a:off x="5712440" y="1038556"/>
            <a:ext cx="6220496" cy="584700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542466" y="2691684"/>
            <a:ext cx="43286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When you think of the progressive tense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think of the word ‘progressing’. Any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progressive verbs will end in ‘-</a:t>
            </a:r>
            <a:r>
              <a:rPr lang="en-GB" dirty="0" err="1">
                <a:latin typeface="Comic Sans MS" panose="030F0702030302020204" pitchFamily="66" charset="0"/>
              </a:rPr>
              <a:t>ing</a:t>
            </a:r>
            <a:r>
              <a:rPr lang="en-GB" dirty="0">
                <a:latin typeface="Comic Sans MS" panose="030F0702030302020204" pitchFamily="66" charset="0"/>
              </a:rPr>
              <a:t>’.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Then use either ‘was’ or ‘were’ for past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or ‘is’ or ‘are’ for present, depending on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whether the noun is singular or plural.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DE2C2E-F6BA-425A-92BB-9BEE4D3459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52433" y="6077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7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Past progressive tenses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24755"/>
            <a:ext cx="4347875" cy="4530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The past progressive tense is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formed using ‘was’ or ‘were’ +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present participle verb and adding the –</a:t>
            </a:r>
            <a:r>
              <a:rPr lang="en-US" dirty="0" err="1">
                <a:latin typeface="Comic Sans MS" panose="030F0702030302020204" pitchFamily="66" charset="0"/>
              </a:rPr>
              <a:t>ing</a:t>
            </a:r>
            <a:r>
              <a:rPr lang="en-US" dirty="0">
                <a:latin typeface="Comic Sans MS" panose="030F0702030302020204" pitchFamily="66" charset="0"/>
              </a:rPr>
              <a:t> suffix. 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Remember the best way to remember is to think of the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word ‘progressing’ and think ‘–</a:t>
            </a:r>
            <a:r>
              <a:rPr lang="en-US" dirty="0" err="1">
                <a:latin typeface="Comic Sans MS" panose="030F0702030302020204" pitchFamily="66" charset="0"/>
              </a:rPr>
              <a:t>ing</a:t>
            </a:r>
            <a:r>
              <a:rPr lang="en-US" dirty="0">
                <a:latin typeface="Comic Sans MS" panose="030F0702030302020204" pitchFamily="66" charset="0"/>
              </a:rPr>
              <a:t>’!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8920" t="35540" r="23799" b="24389"/>
          <a:stretch/>
        </p:blipFill>
        <p:spPr>
          <a:xfrm>
            <a:off x="6301021" y="2414788"/>
            <a:ext cx="5359835" cy="3239037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23F179-E6E0-42D4-8F72-82936F0F06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86999" y="59708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Past progressive tenses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Let’s play a game! Look at the following sentences and decide what the past</a:t>
            </a:r>
          </a:p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progressive verb could be. The first one has been completed for you.</a:t>
            </a:r>
          </a:p>
          <a:p>
            <a:pPr marL="0" indent="0" algn="ctr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The Romans were watching the gladiators.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Jamie Oliver _________________ the meal.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The boy ________________ rugby.</a:t>
            </a:r>
          </a:p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The athletes ________________ in the Olympics.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27FCF1D-9B3E-4C37-8078-6C242A93F5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86999" y="59131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2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Past progressive tenses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Let’s play a game! Look at the following sentences</a:t>
            </a:r>
          </a:p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and decide what the past progressive verb could be.</a:t>
            </a:r>
          </a:p>
          <a:p>
            <a:pPr marL="0" indent="0" algn="ctr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The Romans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were watching </a:t>
            </a:r>
            <a:r>
              <a:rPr lang="en-US" dirty="0">
                <a:latin typeface="Comic Sans MS" panose="030F0702030302020204" pitchFamily="66" charset="0"/>
              </a:rPr>
              <a:t>the gladiators.</a:t>
            </a:r>
          </a:p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Jamie Oliver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was cooking </a:t>
            </a:r>
            <a:r>
              <a:rPr lang="en-US" dirty="0">
                <a:latin typeface="Comic Sans MS" panose="030F0702030302020204" pitchFamily="66" charset="0"/>
              </a:rPr>
              <a:t>the meal.</a:t>
            </a:r>
          </a:p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The boy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was playing </a:t>
            </a:r>
            <a:r>
              <a:rPr lang="en-US" dirty="0">
                <a:latin typeface="Comic Sans MS" panose="030F0702030302020204" pitchFamily="66" charset="0"/>
              </a:rPr>
              <a:t>rugby.</a:t>
            </a:r>
          </a:p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The athletes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were competing</a:t>
            </a:r>
            <a:r>
              <a:rPr lang="en-US" dirty="0">
                <a:latin typeface="Comic Sans MS" panose="030F0702030302020204" pitchFamily="66" charset="0"/>
              </a:rPr>
              <a:t> in the Olympics.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376EB75-7C84-4E1F-9DEC-92D095601A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76265" y="56912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7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 progressive tenses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The present progressive tense is formed using ‘am’ ‘is’ or</a:t>
            </a:r>
          </a:p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‘are’ + present participle verb and adding the –</a:t>
            </a:r>
            <a:r>
              <a:rPr lang="en-US" dirty="0" err="1">
                <a:latin typeface="Comic Sans MS" panose="030F0702030302020204" pitchFamily="66" charset="0"/>
              </a:rPr>
              <a:t>ing</a:t>
            </a:r>
            <a:r>
              <a:rPr lang="en-US" dirty="0">
                <a:latin typeface="Comic Sans MS" panose="030F0702030302020204" pitchFamily="66" charset="0"/>
              </a:rPr>
              <a:t> suffix.</a:t>
            </a:r>
          </a:p>
          <a:p>
            <a:pPr marL="0" indent="0" algn="ctr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The present progressive tense is used to show 3 things:</a:t>
            </a:r>
            <a:endParaRPr lang="en-GB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373310"/>
              </p:ext>
            </p:extLst>
          </p:nvPr>
        </p:nvGraphicFramePr>
        <p:xfrm>
          <a:off x="2109274" y="4055294"/>
          <a:ext cx="812799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b="1" dirty="0">
                          <a:latin typeface="Comic Sans MS" panose="030F0702030302020204" pitchFamily="66" charset="0"/>
                        </a:rPr>
                        <a:t>Actions that are</a:t>
                      </a:r>
                    </a:p>
                    <a:p>
                      <a:pPr marL="0" indent="0">
                        <a:buNone/>
                      </a:pPr>
                      <a:r>
                        <a:rPr lang="en-GB" b="1" dirty="0">
                          <a:latin typeface="Comic Sans MS" panose="030F0702030302020204" pitchFamily="66" charset="0"/>
                        </a:rPr>
                        <a:t>happening now.</a:t>
                      </a:r>
                    </a:p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Actions that are temporary.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Definite future plans. 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Their mother is</a:t>
                      </a:r>
                    </a:p>
                    <a:p>
                      <a:pPr marL="0" indent="0"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cooking in the kitchen.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girls are staying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here for a few nights.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Tomorrow, I am going to climb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mountain. </a:t>
                      </a:r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06C7574-40CC-4B05-A5D5-C5136076B4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86999" y="59131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5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 progressive tenses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Let’s play a game! Look at the following sentences and decide what the</a:t>
            </a:r>
          </a:p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present progressive verb could be. The first one has been completed for you.</a:t>
            </a:r>
          </a:p>
          <a:p>
            <a:pPr marL="0" indent="0" algn="ctr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The politicians are debating on television.</a:t>
            </a:r>
          </a:p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Taylor swift _________________ at the festival.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The girl ________________ her tea.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The doctors ________________ brain surgery.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6D4C5A9-7F7A-4F37-BC36-CB5A08537E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88700" y="59131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3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Let’s play a game! Look at the following sentences and decide what the</a:t>
            </a:r>
          </a:p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present progressive verb could be. The first one has been completed for you.</a:t>
            </a:r>
          </a:p>
          <a:p>
            <a:pPr marL="0" indent="0" algn="ctr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The politicians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are debating </a:t>
            </a:r>
            <a:r>
              <a:rPr lang="en-US" dirty="0">
                <a:latin typeface="Comic Sans MS" panose="030F0702030302020204" pitchFamily="66" charset="0"/>
              </a:rPr>
              <a:t>on television.</a:t>
            </a:r>
          </a:p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Taylor swift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is singing </a:t>
            </a:r>
            <a:r>
              <a:rPr lang="en-US" dirty="0">
                <a:latin typeface="Comic Sans MS" panose="030F0702030302020204" pitchFamily="66" charset="0"/>
              </a:rPr>
              <a:t>at the festival.</a:t>
            </a:r>
          </a:p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The girl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is eating </a:t>
            </a:r>
            <a:r>
              <a:rPr lang="en-US" dirty="0">
                <a:latin typeface="Comic Sans MS" panose="030F0702030302020204" pitchFamily="66" charset="0"/>
              </a:rPr>
              <a:t>her tea.</a:t>
            </a:r>
          </a:p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The doctors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are performing </a:t>
            </a:r>
            <a:r>
              <a:rPr lang="en-US" dirty="0">
                <a:latin typeface="Comic Sans MS" panose="030F0702030302020204" pitchFamily="66" charset="0"/>
              </a:rPr>
              <a:t>brain surgery.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E2CFAD9-3E61-4B6E-849C-B8C881659F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500" y="204978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C8B13BE-81CE-428C-BAAC-2B2FB50C5AF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80218" y="56083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4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7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68</TotalTime>
  <Words>510</Words>
  <Application>Microsoft Office PowerPoint</Application>
  <PresentationFormat>Widescreen</PresentationFormat>
  <Paragraphs>65</Paragraphs>
  <Slides>10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Comic Sans MS</vt:lpstr>
      <vt:lpstr>Corbel</vt:lpstr>
      <vt:lpstr>Wingdings</vt:lpstr>
      <vt:lpstr>Banded</vt:lpstr>
      <vt:lpstr>Progressive Tenses</vt:lpstr>
      <vt:lpstr>Starter:</vt:lpstr>
      <vt:lpstr>PowerPoint Presentation</vt:lpstr>
      <vt:lpstr>Past progressive tenses</vt:lpstr>
      <vt:lpstr>Past progressive tenses</vt:lpstr>
      <vt:lpstr>Past progressive tenses</vt:lpstr>
      <vt:lpstr>Present progressive tenses</vt:lpstr>
      <vt:lpstr>Present progressive tenses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Progressive Tenses</dc:title>
  <dc:creator>Maddi Smith</dc:creator>
  <cp:lastModifiedBy>Maddi Smith [Student-EDU]</cp:lastModifiedBy>
  <cp:revision>7</cp:revision>
  <dcterms:created xsi:type="dcterms:W3CDTF">2021-01-27T17:12:26Z</dcterms:created>
  <dcterms:modified xsi:type="dcterms:W3CDTF">2021-01-27T23:24:13Z</dcterms:modified>
</cp:coreProperties>
</file>