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70" r:id="rId3"/>
    <p:sldId id="265" r:id="rId4"/>
    <p:sldId id="272" r:id="rId5"/>
    <p:sldId id="271" r:id="rId6"/>
    <p:sldId id="266" r:id="rId7"/>
    <p:sldId id="267" r:id="rId8"/>
    <p:sldId id="268" r:id="rId9"/>
    <p:sldId id="269" r:id="rId10"/>
    <p:sldId id="262" r:id="rId11"/>
    <p:sldId id="273"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774" autoAdjust="0"/>
  </p:normalViewPr>
  <p:slideViewPr>
    <p:cSldViewPr snapToGrid="0">
      <p:cViewPr varScale="1">
        <p:scale>
          <a:sx n="68" d="100"/>
          <a:sy n="68" d="100"/>
        </p:scale>
        <p:origin x="12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51E62-31D4-4426-8E12-3E7587E0BC4F}" type="datetimeFigureOut">
              <a:rPr lang="en-US" smtClean="0"/>
              <a:t>5/9/2021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6D631-0134-4096-8E77-5E3BAA492FFB}" type="slidenum">
              <a:rPr lang="en-US" smtClean="0"/>
              <a:t>‹#›</a:t>
            </a:fld>
            <a:endParaRPr lang="en-US"/>
          </a:p>
        </p:txBody>
      </p:sp>
    </p:spTree>
    <p:extLst>
      <p:ext uri="{BB962C8B-B14F-4D97-AF65-F5344CB8AC3E}">
        <p14:creationId xmlns:p14="http://schemas.microsoft.com/office/powerpoint/2010/main" val="85058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activities on page to check understanding.</a:t>
            </a:r>
          </a:p>
        </p:txBody>
      </p:sp>
      <p:sp>
        <p:nvSpPr>
          <p:cNvPr id="4" name="Slide Number Placeholder 3"/>
          <p:cNvSpPr>
            <a:spLocks noGrp="1"/>
          </p:cNvSpPr>
          <p:nvPr>
            <p:ph type="sldNum" sz="quarter" idx="5"/>
          </p:nvPr>
        </p:nvSpPr>
        <p:spPr/>
        <p:txBody>
          <a:bodyPr/>
          <a:lstStyle/>
          <a:p>
            <a:fld id="{4646D631-0134-4096-8E77-5E3BAA492FFB}" type="slidenum">
              <a:rPr lang="en-US" smtClean="0"/>
              <a:t>3</a:t>
            </a:fld>
            <a:endParaRPr lang="en-US"/>
          </a:p>
        </p:txBody>
      </p:sp>
    </p:spTree>
    <p:extLst>
      <p:ext uri="{BB962C8B-B14F-4D97-AF65-F5344CB8AC3E}">
        <p14:creationId xmlns:p14="http://schemas.microsoft.com/office/powerpoint/2010/main" val="12653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activities on page to check understanding.</a:t>
            </a:r>
          </a:p>
          <a:p>
            <a:endParaRPr lang="en-US" dirty="0"/>
          </a:p>
        </p:txBody>
      </p:sp>
      <p:sp>
        <p:nvSpPr>
          <p:cNvPr id="4" name="Slide Number Placeholder 3"/>
          <p:cNvSpPr>
            <a:spLocks noGrp="1"/>
          </p:cNvSpPr>
          <p:nvPr>
            <p:ph type="sldNum" sz="quarter" idx="5"/>
          </p:nvPr>
        </p:nvSpPr>
        <p:spPr/>
        <p:txBody>
          <a:bodyPr/>
          <a:lstStyle/>
          <a:p>
            <a:fld id="{4646D631-0134-4096-8E77-5E3BAA492FFB}" type="slidenum">
              <a:rPr lang="en-US" smtClean="0"/>
              <a:t>4</a:t>
            </a:fld>
            <a:endParaRPr lang="en-US"/>
          </a:p>
        </p:txBody>
      </p:sp>
    </p:spTree>
    <p:extLst>
      <p:ext uri="{BB962C8B-B14F-4D97-AF65-F5344CB8AC3E}">
        <p14:creationId xmlns:p14="http://schemas.microsoft.com/office/powerpoint/2010/main" val="42838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6D631-0134-4096-8E77-5E3BAA492FFB}" type="slidenum">
              <a:rPr lang="en-US" smtClean="0"/>
              <a:t>9</a:t>
            </a:fld>
            <a:endParaRPr lang="en-US"/>
          </a:p>
        </p:txBody>
      </p:sp>
    </p:spTree>
    <p:extLst>
      <p:ext uri="{BB962C8B-B14F-4D97-AF65-F5344CB8AC3E}">
        <p14:creationId xmlns:p14="http://schemas.microsoft.com/office/powerpoint/2010/main" val="3420705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B5771-C370-4BB4-9A52-DB9B32B260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11DB8A-9BC7-452C-9642-8A310BEF22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F2C8EB-B510-49DA-B2DC-52168C7EF728}"/>
              </a:ext>
            </a:extLst>
          </p:cNvPr>
          <p:cNvSpPr>
            <a:spLocks noGrp="1"/>
          </p:cNvSpPr>
          <p:nvPr>
            <p:ph type="dt" sz="half" idx="10"/>
          </p:nvPr>
        </p:nvSpPr>
        <p:spPr/>
        <p:txBody>
          <a:bodyPr/>
          <a:lstStyle/>
          <a:p>
            <a:fld id="{D60A709F-EEF1-48C8-B054-8AB00866601D}" type="datetimeFigureOut">
              <a:rPr lang="en-US" smtClean="0"/>
              <a:t>5/9/2021</a:t>
            </a:fld>
            <a:endParaRPr lang="en-US"/>
          </a:p>
        </p:txBody>
      </p:sp>
      <p:sp>
        <p:nvSpPr>
          <p:cNvPr id="5" name="Footer Placeholder 4">
            <a:extLst>
              <a:ext uri="{FF2B5EF4-FFF2-40B4-BE49-F238E27FC236}">
                <a16:creationId xmlns:a16="http://schemas.microsoft.com/office/drawing/2014/main" id="{FDC4156A-8917-41BA-BA98-91B874E63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5CA0A-4B1A-4330-B1FE-82B13D77679B}"/>
              </a:ext>
            </a:extLst>
          </p:cNvPr>
          <p:cNvSpPr>
            <a:spLocks noGrp="1"/>
          </p:cNvSpPr>
          <p:nvPr>
            <p:ph type="sldNum" sz="quarter" idx="12"/>
          </p:nvPr>
        </p:nvSpPr>
        <p:spPr/>
        <p:txBody>
          <a:bodyPr/>
          <a:lstStyle/>
          <a:p>
            <a:fld id="{CCE3BAEA-F83C-4853-ABF1-396EAF249044}" type="slidenum">
              <a:rPr lang="en-US" smtClean="0"/>
              <a:t>‹#›</a:t>
            </a:fld>
            <a:endParaRPr lang="en-US"/>
          </a:p>
        </p:txBody>
      </p:sp>
    </p:spTree>
    <p:extLst>
      <p:ext uri="{BB962C8B-B14F-4D97-AF65-F5344CB8AC3E}">
        <p14:creationId xmlns:p14="http://schemas.microsoft.com/office/powerpoint/2010/main" val="233731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B0DCB-B9AB-4D17-B9B9-BE5C5F8824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6A9C90-56D9-400C-B8E3-83D48E3980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DDEBB2-DEF9-4F80-B89B-6612047B248C}"/>
              </a:ext>
            </a:extLst>
          </p:cNvPr>
          <p:cNvSpPr>
            <a:spLocks noGrp="1"/>
          </p:cNvSpPr>
          <p:nvPr>
            <p:ph type="dt" sz="half" idx="10"/>
          </p:nvPr>
        </p:nvSpPr>
        <p:spPr/>
        <p:txBody>
          <a:bodyPr/>
          <a:lstStyle/>
          <a:p>
            <a:fld id="{D60A709F-EEF1-48C8-B054-8AB00866601D}" type="datetimeFigureOut">
              <a:rPr lang="en-US" smtClean="0"/>
              <a:t>5/9/2021</a:t>
            </a:fld>
            <a:endParaRPr lang="en-US"/>
          </a:p>
        </p:txBody>
      </p:sp>
      <p:sp>
        <p:nvSpPr>
          <p:cNvPr id="5" name="Footer Placeholder 4">
            <a:extLst>
              <a:ext uri="{FF2B5EF4-FFF2-40B4-BE49-F238E27FC236}">
                <a16:creationId xmlns:a16="http://schemas.microsoft.com/office/drawing/2014/main" id="{0C62B3D6-D1F4-41FF-99A3-548DD68A9B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C070FF-3657-46E1-AF5A-B06FD8CFE2A0}"/>
              </a:ext>
            </a:extLst>
          </p:cNvPr>
          <p:cNvSpPr>
            <a:spLocks noGrp="1"/>
          </p:cNvSpPr>
          <p:nvPr>
            <p:ph type="sldNum" sz="quarter" idx="12"/>
          </p:nvPr>
        </p:nvSpPr>
        <p:spPr/>
        <p:txBody>
          <a:bodyPr/>
          <a:lstStyle/>
          <a:p>
            <a:fld id="{CCE3BAEA-F83C-4853-ABF1-396EAF249044}" type="slidenum">
              <a:rPr lang="en-US" smtClean="0"/>
              <a:t>‹#›</a:t>
            </a:fld>
            <a:endParaRPr lang="en-US"/>
          </a:p>
        </p:txBody>
      </p:sp>
    </p:spTree>
    <p:extLst>
      <p:ext uri="{BB962C8B-B14F-4D97-AF65-F5344CB8AC3E}">
        <p14:creationId xmlns:p14="http://schemas.microsoft.com/office/powerpoint/2010/main" val="236993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67ECED-08CF-42A6-A2F9-064A03D725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4B3B30-2C60-44E2-A26F-CA3298DAF6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233195-E69A-4F1B-BE9E-00BE524DC00E}"/>
              </a:ext>
            </a:extLst>
          </p:cNvPr>
          <p:cNvSpPr>
            <a:spLocks noGrp="1"/>
          </p:cNvSpPr>
          <p:nvPr>
            <p:ph type="dt" sz="half" idx="10"/>
          </p:nvPr>
        </p:nvSpPr>
        <p:spPr/>
        <p:txBody>
          <a:bodyPr/>
          <a:lstStyle/>
          <a:p>
            <a:fld id="{D60A709F-EEF1-48C8-B054-8AB00866601D}" type="datetimeFigureOut">
              <a:rPr lang="en-US" smtClean="0"/>
              <a:t>5/9/2021</a:t>
            </a:fld>
            <a:endParaRPr lang="en-US"/>
          </a:p>
        </p:txBody>
      </p:sp>
      <p:sp>
        <p:nvSpPr>
          <p:cNvPr id="5" name="Footer Placeholder 4">
            <a:extLst>
              <a:ext uri="{FF2B5EF4-FFF2-40B4-BE49-F238E27FC236}">
                <a16:creationId xmlns:a16="http://schemas.microsoft.com/office/drawing/2014/main" id="{512F6891-80AB-47CD-8413-778F669CA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01EF59-2CD5-4CB5-AF05-91B66061EE03}"/>
              </a:ext>
            </a:extLst>
          </p:cNvPr>
          <p:cNvSpPr>
            <a:spLocks noGrp="1"/>
          </p:cNvSpPr>
          <p:nvPr>
            <p:ph type="sldNum" sz="quarter" idx="12"/>
          </p:nvPr>
        </p:nvSpPr>
        <p:spPr/>
        <p:txBody>
          <a:bodyPr/>
          <a:lstStyle/>
          <a:p>
            <a:fld id="{CCE3BAEA-F83C-4853-ABF1-396EAF249044}" type="slidenum">
              <a:rPr lang="en-US" smtClean="0"/>
              <a:t>‹#›</a:t>
            </a:fld>
            <a:endParaRPr lang="en-US"/>
          </a:p>
        </p:txBody>
      </p:sp>
    </p:spTree>
    <p:extLst>
      <p:ext uri="{BB962C8B-B14F-4D97-AF65-F5344CB8AC3E}">
        <p14:creationId xmlns:p14="http://schemas.microsoft.com/office/powerpoint/2010/main" val="1539906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4AD4B-FF60-4670-9CBE-F6F062CA95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63A30-AA6E-4B39-9F46-ADAC83D534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885A9-6580-4991-A4D1-AB5D9B3967FD}"/>
              </a:ext>
            </a:extLst>
          </p:cNvPr>
          <p:cNvSpPr>
            <a:spLocks noGrp="1"/>
          </p:cNvSpPr>
          <p:nvPr>
            <p:ph type="dt" sz="half" idx="10"/>
          </p:nvPr>
        </p:nvSpPr>
        <p:spPr/>
        <p:txBody>
          <a:bodyPr/>
          <a:lstStyle/>
          <a:p>
            <a:fld id="{D60A709F-EEF1-48C8-B054-8AB00866601D}" type="datetimeFigureOut">
              <a:rPr lang="en-US" smtClean="0"/>
              <a:t>5/9/2021</a:t>
            </a:fld>
            <a:endParaRPr lang="en-US"/>
          </a:p>
        </p:txBody>
      </p:sp>
      <p:sp>
        <p:nvSpPr>
          <p:cNvPr id="5" name="Footer Placeholder 4">
            <a:extLst>
              <a:ext uri="{FF2B5EF4-FFF2-40B4-BE49-F238E27FC236}">
                <a16:creationId xmlns:a16="http://schemas.microsoft.com/office/drawing/2014/main" id="{91767630-BD4D-44CB-9DD1-B022D4FD0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DF1D9-7596-4255-8A89-5C14C386549C}"/>
              </a:ext>
            </a:extLst>
          </p:cNvPr>
          <p:cNvSpPr>
            <a:spLocks noGrp="1"/>
          </p:cNvSpPr>
          <p:nvPr>
            <p:ph type="sldNum" sz="quarter" idx="12"/>
          </p:nvPr>
        </p:nvSpPr>
        <p:spPr/>
        <p:txBody>
          <a:bodyPr/>
          <a:lstStyle/>
          <a:p>
            <a:fld id="{CCE3BAEA-F83C-4853-ABF1-396EAF249044}" type="slidenum">
              <a:rPr lang="en-US" smtClean="0"/>
              <a:t>‹#›</a:t>
            </a:fld>
            <a:endParaRPr lang="en-US"/>
          </a:p>
        </p:txBody>
      </p:sp>
    </p:spTree>
    <p:extLst>
      <p:ext uri="{BB962C8B-B14F-4D97-AF65-F5344CB8AC3E}">
        <p14:creationId xmlns:p14="http://schemas.microsoft.com/office/powerpoint/2010/main" val="4151591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AB7D1-6E43-4A94-9106-2404B087D0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E3E08-E22A-46D3-9A04-2B532CCE4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B4E7A7-0167-4460-A2A7-E6EDD06F11F5}"/>
              </a:ext>
            </a:extLst>
          </p:cNvPr>
          <p:cNvSpPr>
            <a:spLocks noGrp="1"/>
          </p:cNvSpPr>
          <p:nvPr>
            <p:ph type="dt" sz="half" idx="10"/>
          </p:nvPr>
        </p:nvSpPr>
        <p:spPr/>
        <p:txBody>
          <a:bodyPr/>
          <a:lstStyle/>
          <a:p>
            <a:fld id="{D60A709F-EEF1-48C8-B054-8AB00866601D}" type="datetimeFigureOut">
              <a:rPr lang="en-US" smtClean="0"/>
              <a:t>5/9/2021</a:t>
            </a:fld>
            <a:endParaRPr lang="en-US"/>
          </a:p>
        </p:txBody>
      </p:sp>
      <p:sp>
        <p:nvSpPr>
          <p:cNvPr id="5" name="Footer Placeholder 4">
            <a:extLst>
              <a:ext uri="{FF2B5EF4-FFF2-40B4-BE49-F238E27FC236}">
                <a16:creationId xmlns:a16="http://schemas.microsoft.com/office/drawing/2014/main" id="{F73F7254-EF3B-4552-B805-DA41DCA5C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8BCC71-950C-4CBD-9700-88B2C90C6249}"/>
              </a:ext>
            </a:extLst>
          </p:cNvPr>
          <p:cNvSpPr>
            <a:spLocks noGrp="1"/>
          </p:cNvSpPr>
          <p:nvPr>
            <p:ph type="sldNum" sz="quarter" idx="12"/>
          </p:nvPr>
        </p:nvSpPr>
        <p:spPr/>
        <p:txBody>
          <a:bodyPr/>
          <a:lstStyle/>
          <a:p>
            <a:fld id="{CCE3BAEA-F83C-4853-ABF1-396EAF249044}" type="slidenum">
              <a:rPr lang="en-US" smtClean="0"/>
              <a:t>‹#›</a:t>
            </a:fld>
            <a:endParaRPr lang="en-US"/>
          </a:p>
        </p:txBody>
      </p:sp>
    </p:spTree>
    <p:extLst>
      <p:ext uri="{BB962C8B-B14F-4D97-AF65-F5344CB8AC3E}">
        <p14:creationId xmlns:p14="http://schemas.microsoft.com/office/powerpoint/2010/main" val="4002878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23FD-7155-401A-9FFF-5E63B5904F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219F6-15E4-44BF-9709-B5A4DCCDF2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675B89-23DA-424C-8093-854DDD41F2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726F94-A7A5-4261-827D-3B7EF1B58341}"/>
              </a:ext>
            </a:extLst>
          </p:cNvPr>
          <p:cNvSpPr>
            <a:spLocks noGrp="1"/>
          </p:cNvSpPr>
          <p:nvPr>
            <p:ph type="dt" sz="half" idx="10"/>
          </p:nvPr>
        </p:nvSpPr>
        <p:spPr/>
        <p:txBody>
          <a:bodyPr/>
          <a:lstStyle/>
          <a:p>
            <a:fld id="{D60A709F-EEF1-48C8-B054-8AB00866601D}" type="datetimeFigureOut">
              <a:rPr lang="en-US" smtClean="0"/>
              <a:t>5/9/2021</a:t>
            </a:fld>
            <a:endParaRPr lang="en-US"/>
          </a:p>
        </p:txBody>
      </p:sp>
      <p:sp>
        <p:nvSpPr>
          <p:cNvPr id="6" name="Footer Placeholder 5">
            <a:extLst>
              <a:ext uri="{FF2B5EF4-FFF2-40B4-BE49-F238E27FC236}">
                <a16:creationId xmlns:a16="http://schemas.microsoft.com/office/drawing/2014/main" id="{324EF884-04DA-4B7F-B37D-4A8B30202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4212F7-DF34-4224-B521-60ACB068F960}"/>
              </a:ext>
            </a:extLst>
          </p:cNvPr>
          <p:cNvSpPr>
            <a:spLocks noGrp="1"/>
          </p:cNvSpPr>
          <p:nvPr>
            <p:ph type="sldNum" sz="quarter" idx="12"/>
          </p:nvPr>
        </p:nvSpPr>
        <p:spPr/>
        <p:txBody>
          <a:bodyPr/>
          <a:lstStyle/>
          <a:p>
            <a:fld id="{CCE3BAEA-F83C-4853-ABF1-396EAF249044}" type="slidenum">
              <a:rPr lang="en-US" smtClean="0"/>
              <a:t>‹#›</a:t>
            </a:fld>
            <a:endParaRPr lang="en-US"/>
          </a:p>
        </p:txBody>
      </p:sp>
    </p:spTree>
    <p:extLst>
      <p:ext uri="{BB962C8B-B14F-4D97-AF65-F5344CB8AC3E}">
        <p14:creationId xmlns:p14="http://schemas.microsoft.com/office/powerpoint/2010/main" val="558653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324CA-BA64-4161-A0D7-E0BA482480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4B0837-54EB-44F0-9A95-D06167094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76381D-3F5F-43DA-952A-BA8E642F9F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E96F47-6D77-4C2C-9BD5-2702F3BEAB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3E60C2-730A-41F0-8DFF-75D7A4A2C9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3E0538-DA46-43F4-9591-ACEFC15BA3ED}"/>
              </a:ext>
            </a:extLst>
          </p:cNvPr>
          <p:cNvSpPr>
            <a:spLocks noGrp="1"/>
          </p:cNvSpPr>
          <p:nvPr>
            <p:ph type="dt" sz="half" idx="10"/>
          </p:nvPr>
        </p:nvSpPr>
        <p:spPr/>
        <p:txBody>
          <a:bodyPr/>
          <a:lstStyle/>
          <a:p>
            <a:fld id="{D60A709F-EEF1-48C8-B054-8AB00866601D}" type="datetimeFigureOut">
              <a:rPr lang="en-US" smtClean="0"/>
              <a:t>5/9/2021</a:t>
            </a:fld>
            <a:endParaRPr lang="en-US"/>
          </a:p>
        </p:txBody>
      </p:sp>
      <p:sp>
        <p:nvSpPr>
          <p:cNvPr id="8" name="Footer Placeholder 7">
            <a:extLst>
              <a:ext uri="{FF2B5EF4-FFF2-40B4-BE49-F238E27FC236}">
                <a16:creationId xmlns:a16="http://schemas.microsoft.com/office/drawing/2014/main" id="{7A74C6A2-9CCB-45B0-815F-3243FD6911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5FFB9A-78B9-483A-BC98-C3D08FD78214}"/>
              </a:ext>
            </a:extLst>
          </p:cNvPr>
          <p:cNvSpPr>
            <a:spLocks noGrp="1"/>
          </p:cNvSpPr>
          <p:nvPr>
            <p:ph type="sldNum" sz="quarter" idx="12"/>
          </p:nvPr>
        </p:nvSpPr>
        <p:spPr/>
        <p:txBody>
          <a:bodyPr/>
          <a:lstStyle/>
          <a:p>
            <a:fld id="{CCE3BAEA-F83C-4853-ABF1-396EAF249044}" type="slidenum">
              <a:rPr lang="en-US" smtClean="0"/>
              <a:t>‹#›</a:t>
            </a:fld>
            <a:endParaRPr lang="en-US"/>
          </a:p>
        </p:txBody>
      </p:sp>
    </p:spTree>
    <p:extLst>
      <p:ext uri="{BB962C8B-B14F-4D97-AF65-F5344CB8AC3E}">
        <p14:creationId xmlns:p14="http://schemas.microsoft.com/office/powerpoint/2010/main" val="374235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838-8389-456E-8374-90670B44D1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CD7F91-22B4-4E72-A1C4-A0158F7B8EB8}"/>
              </a:ext>
            </a:extLst>
          </p:cNvPr>
          <p:cNvSpPr>
            <a:spLocks noGrp="1"/>
          </p:cNvSpPr>
          <p:nvPr>
            <p:ph type="dt" sz="half" idx="10"/>
          </p:nvPr>
        </p:nvSpPr>
        <p:spPr/>
        <p:txBody>
          <a:bodyPr/>
          <a:lstStyle/>
          <a:p>
            <a:fld id="{D60A709F-EEF1-48C8-B054-8AB00866601D}" type="datetimeFigureOut">
              <a:rPr lang="en-US" smtClean="0"/>
              <a:t>5/9/2021</a:t>
            </a:fld>
            <a:endParaRPr lang="en-US"/>
          </a:p>
        </p:txBody>
      </p:sp>
      <p:sp>
        <p:nvSpPr>
          <p:cNvPr id="4" name="Footer Placeholder 3">
            <a:extLst>
              <a:ext uri="{FF2B5EF4-FFF2-40B4-BE49-F238E27FC236}">
                <a16:creationId xmlns:a16="http://schemas.microsoft.com/office/drawing/2014/main" id="{8B6C75E4-F658-46F0-9096-1C38C9AB0E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3BFA55-39C0-49E3-9476-BB41B9CDDD1C}"/>
              </a:ext>
            </a:extLst>
          </p:cNvPr>
          <p:cNvSpPr>
            <a:spLocks noGrp="1"/>
          </p:cNvSpPr>
          <p:nvPr>
            <p:ph type="sldNum" sz="quarter" idx="12"/>
          </p:nvPr>
        </p:nvSpPr>
        <p:spPr/>
        <p:txBody>
          <a:bodyPr/>
          <a:lstStyle/>
          <a:p>
            <a:fld id="{CCE3BAEA-F83C-4853-ABF1-396EAF249044}" type="slidenum">
              <a:rPr lang="en-US" smtClean="0"/>
              <a:t>‹#›</a:t>
            </a:fld>
            <a:endParaRPr lang="en-US"/>
          </a:p>
        </p:txBody>
      </p:sp>
    </p:spTree>
    <p:extLst>
      <p:ext uri="{BB962C8B-B14F-4D97-AF65-F5344CB8AC3E}">
        <p14:creationId xmlns:p14="http://schemas.microsoft.com/office/powerpoint/2010/main" val="397647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68DA66-5F29-40C6-B8C5-BE2631F8A6D8}"/>
              </a:ext>
            </a:extLst>
          </p:cNvPr>
          <p:cNvSpPr>
            <a:spLocks noGrp="1"/>
          </p:cNvSpPr>
          <p:nvPr>
            <p:ph type="dt" sz="half" idx="10"/>
          </p:nvPr>
        </p:nvSpPr>
        <p:spPr/>
        <p:txBody>
          <a:bodyPr/>
          <a:lstStyle/>
          <a:p>
            <a:fld id="{D60A709F-EEF1-48C8-B054-8AB00866601D}" type="datetimeFigureOut">
              <a:rPr lang="en-US" smtClean="0"/>
              <a:t>5/9/2021</a:t>
            </a:fld>
            <a:endParaRPr lang="en-US"/>
          </a:p>
        </p:txBody>
      </p:sp>
      <p:sp>
        <p:nvSpPr>
          <p:cNvPr id="3" name="Footer Placeholder 2">
            <a:extLst>
              <a:ext uri="{FF2B5EF4-FFF2-40B4-BE49-F238E27FC236}">
                <a16:creationId xmlns:a16="http://schemas.microsoft.com/office/drawing/2014/main" id="{816FBC96-F748-46A6-B98A-EED7E8CB57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919E7D-997E-4479-B2EB-A85D7AE1FEBD}"/>
              </a:ext>
            </a:extLst>
          </p:cNvPr>
          <p:cNvSpPr>
            <a:spLocks noGrp="1"/>
          </p:cNvSpPr>
          <p:nvPr>
            <p:ph type="sldNum" sz="quarter" idx="12"/>
          </p:nvPr>
        </p:nvSpPr>
        <p:spPr/>
        <p:txBody>
          <a:bodyPr/>
          <a:lstStyle/>
          <a:p>
            <a:fld id="{CCE3BAEA-F83C-4853-ABF1-396EAF249044}" type="slidenum">
              <a:rPr lang="en-US" smtClean="0"/>
              <a:t>‹#›</a:t>
            </a:fld>
            <a:endParaRPr lang="en-US"/>
          </a:p>
        </p:txBody>
      </p:sp>
    </p:spTree>
    <p:extLst>
      <p:ext uri="{BB962C8B-B14F-4D97-AF65-F5344CB8AC3E}">
        <p14:creationId xmlns:p14="http://schemas.microsoft.com/office/powerpoint/2010/main" val="1049682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7E0D-318D-4261-9D3F-8F7389FC4E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609408-26BF-4988-AD0A-A0115C192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C87968-D73E-4FD5-B664-D4C2E813E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7F450-C7B4-48C7-8D08-F3DD07B516EB}"/>
              </a:ext>
            </a:extLst>
          </p:cNvPr>
          <p:cNvSpPr>
            <a:spLocks noGrp="1"/>
          </p:cNvSpPr>
          <p:nvPr>
            <p:ph type="dt" sz="half" idx="10"/>
          </p:nvPr>
        </p:nvSpPr>
        <p:spPr/>
        <p:txBody>
          <a:bodyPr/>
          <a:lstStyle/>
          <a:p>
            <a:fld id="{D60A709F-EEF1-48C8-B054-8AB00866601D}" type="datetimeFigureOut">
              <a:rPr lang="en-US" smtClean="0"/>
              <a:t>5/9/2021</a:t>
            </a:fld>
            <a:endParaRPr lang="en-US"/>
          </a:p>
        </p:txBody>
      </p:sp>
      <p:sp>
        <p:nvSpPr>
          <p:cNvPr id="6" name="Footer Placeholder 5">
            <a:extLst>
              <a:ext uri="{FF2B5EF4-FFF2-40B4-BE49-F238E27FC236}">
                <a16:creationId xmlns:a16="http://schemas.microsoft.com/office/drawing/2014/main" id="{B886D341-C739-42C3-8CAF-E8C20C436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E3C13A-19B5-460F-A6A5-5C71F242EF96}"/>
              </a:ext>
            </a:extLst>
          </p:cNvPr>
          <p:cNvSpPr>
            <a:spLocks noGrp="1"/>
          </p:cNvSpPr>
          <p:nvPr>
            <p:ph type="sldNum" sz="quarter" idx="12"/>
          </p:nvPr>
        </p:nvSpPr>
        <p:spPr/>
        <p:txBody>
          <a:bodyPr/>
          <a:lstStyle/>
          <a:p>
            <a:fld id="{CCE3BAEA-F83C-4853-ABF1-396EAF249044}" type="slidenum">
              <a:rPr lang="en-US" smtClean="0"/>
              <a:t>‹#›</a:t>
            </a:fld>
            <a:endParaRPr lang="en-US"/>
          </a:p>
        </p:txBody>
      </p:sp>
    </p:spTree>
    <p:extLst>
      <p:ext uri="{BB962C8B-B14F-4D97-AF65-F5344CB8AC3E}">
        <p14:creationId xmlns:p14="http://schemas.microsoft.com/office/powerpoint/2010/main" val="2118866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45A5-3D4A-4AC1-96B7-2CF82CB053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A4F058-273B-470D-8248-113988797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FDA1DF-58C7-4B0E-8697-030A810FE0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05CBE-46A6-489C-86FA-F9546C26769D}"/>
              </a:ext>
            </a:extLst>
          </p:cNvPr>
          <p:cNvSpPr>
            <a:spLocks noGrp="1"/>
          </p:cNvSpPr>
          <p:nvPr>
            <p:ph type="dt" sz="half" idx="10"/>
          </p:nvPr>
        </p:nvSpPr>
        <p:spPr/>
        <p:txBody>
          <a:bodyPr/>
          <a:lstStyle/>
          <a:p>
            <a:fld id="{D60A709F-EEF1-48C8-B054-8AB00866601D}" type="datetimeFigureOut">
              <a:rPr lang="en-US" smtClean="0"/>
              <a:t>5/9/2021</a:t>
            </a:fld>
            <a:endParaRPr lang="en-US"/>
          </a:p>
        </p:txBody>
      </p:sp>
      <p:sp>
        <p:nvSpPr>
          <p:cNvPr id="6" name="Footer Placeholder 5">
            <a:extLst>
              <a:ext uri="{FF2B5EF4-FFF2-40B4-BE49-F238E27FC236}">
                <a16:creationId xmlns:a16="http://schemas.microsoft.com/office/drawing/2014/main" id="{C2DFBF5E-59BD-4211-AA7C-820FEBB97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26A4B-0DB2-4964-A92D-B18347B4A875}"/>
              </a:ext>
            </a:extLst>
          </p:cNvPr>
          <p:cNvSpPr>
            <a:spLocks noGrp="1"/>
          </p:cNvSpPr>
          <p:nvPr>
            <p:ph type="sldNum" sz="quarter" idx="12"/>
          </p:nvPr>
        </p:nvSpPr>
        <p:spPr/>
        <p:txBody>
          <a:bodyPr/>
          <a:lstStyle/>
          <a:p>
            <a:fld id="{CCE3BAEA-F83C-4853-ABF1-396EAF249044}" type="slidenum">
              <a:rPr lang="en-US" smtClean="0"/>
              <a:t>‹#›</a:t>
            </a:fld>
            <a:endParaRPr lang="en-US"/>
          </a:p>
        </p:txBody>
      </p:sp>
    </p:spTree>
    <p:extLst>
      <p:ext uri="{BB962C8B-B14F-4D97-AF65-F5344CB8AC3E}">
        <p14:creationId xmlns:p14="http://schemas.microsoft.com/office/powerpoint/2010/main" val="76412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E995F8-D928-4BC6-8E04-86C9234072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84818C-E024-40E6-9512-CC41DEA92A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2F129C-C936-4FF0-9C8D-CCD87CD0B2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A709F-EEF1-48C8-B054-8AB00866601D}" type="datetimeFigureOut">
              <a:rPr lang="en-US" smtClean="0"/>
              <a:t>5/9/2021</a:t>
            </a:fld>
            <a:endParaRPr lang="en-US"/>
          </a:p>
        </p:txBody>
      </p:sp>
      <p:sp>
        <p:nvSpPr>
          <p:cNvPr id="5" name="Footer Placeholder 4">
            <a:extLst>
              <a:ext uri="{FF2B5EF4-FFF2-40B4-BE49-F238E27FC236}">
                <a16:creationId xmlns:a16="http://schemas.microsoft.com/office/drawing/2014/main" id="{5C936323-31E4-4270-B593-C202E9E16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D60944-70FE-4E60-B5A5-6C4120C0B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3BAEA-F83C-4853-ABF1-396EAF249044}" type="slidenum">
              <a:rPr lang="en-US" smtClean="0"/>
              <a:t>‹#›</a:t>
            </a:fld>
            <a:endParaRPr lang="en-US"/>
          </a:p>
        </p:txBody>
      </p:sp>
    </p:spTree>
    <p:extLst>
      <p:ext uri="{BB962C8B-B14F-4D97-AF65-F5344CB8AC3E}">
        <p14:creationId xmlns:p14="http://schemas.microsoft.com/office/powerpoint/2010/main" val="3900530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bbc.co.uk/bitesize/topics/zvwwxnb/articles/zx9ydxs#:~:text=Children%20is%20a%20plural%20noun,toys%20belong%20to%20the%20children."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bbc.co.uk/bitesize/topics/zvwwxnb/articles/zcyv4q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F8973A-5DDF-40CB-AD19-E77EDDACC29B}"/>
              </a:ext>
            </a:extLst>
          </p:cNvPr>
          <p:cNvPicPr>
            <a:picLocks noChangeAspect="1"/>
          </p:cNvPicPr>
          <p:nvPr/>
        </p:nvPicPr>
        <p:blipFill rotWithShape="1">
          <a:blip r:embed="rId2">
            <a:alphaModFix amt="20000"/>
          </a:blip>
          <a:srcRect l="2102" b="16336"/>
          <a:stretch/>
        </p:blipFill>
        <p:spPr>
          <a:xfrm>
            <a:off x="1828800" y="-6828"/>
            <a:ext cx="10363200" cy="6864828"/>
          </a:xfrm>
          <a:prstGeom prst="rect">
            <a:avLst/>
          </a:prstGeom>
        </p:spPr>
      </p:pic>
      <p:sp>
        <p:nvSpPr>
          <p:cNvPr id="2" name="Title 1">
            <a:extLst>
              <a:ext uri="{FF2B5EF4-FFF2-40B4-BE49-F238E27FC236}">
                <a16:creationId xmlns:a16="http://schemas.microsoft.com/office/drawing/2014/main" id="{E7642A17-3FFA-4D1B-B01C-44C5A76802B4}"/>
              </a:ext>
            </a:extLst>
          </p:cNvPr>
          <p:cNvSpPr>
            <a:spLocks noGrp="1"/>
          </p:cNvSpPr>
          <p:nvPr>
            <p:ph type="ctrTitle"/>
          </p:nvPr>
        </p:nvSpPr>
        <p:spPr>
          <a:xfrm>
            <a:off x="1116701" y="2452526"/>
            <a:ext cx="4248318" cy="1952947"/>
          </a:xfrm>
          <a:noFill/>
        </p:spPr>
        <p:txBody>
          <a:bodyPr anchor="ctr">
            <a:normAutofit/>
          </a:bodyPr>
          <a:lstStyle/>
          <a:p>
            <a:r>
              <a:rPr lang="en-US" sz="4800" dirty="0">
                <a:solidFill>
                  <a:srgbClr val="080808"/>
                </a:solidFill>
                <a:latin typeface="Comic Sans MS" panose="030F0702030302020204" pitchFamily="66" charset="0"/>
              </a:rPr>
              <a:t>The Iron Man</a:t>
            </a:r>
          </a:p>
        </p:txBody>
      </p:sp>
      <p:sp>
        <p:nvSpPr>
          <p:cNvPr id="3" name="Subtitle 2">
            <a:extLst>
              <a:ext uri="{FF2B5EF4-FFF2-40B4-BE49-F238E27FC236}">
                <a16:creationId xmlns:a16="http://schemas.microsoft.com/office/drawing/2014/main" id="{D7131181-F2AA-4D28-B5F9-C9E9A981E9EF}"/>
              </a:ext>
            </a:extLst>
          </p:cNvPr>
          <p:cNvSpPr>
            <a:spLocks noGrp="1"/>
          </p:cNvSpPr>
          <p:nvPr>
            <p:ph type="subTitle" idx="1"/>
          </p:nvPr>
        </p:nvSpPr>
        <p:spPr>
          <a:xfrm>
            <a:off x="1991745" y="4557900"/>
            <a:ext cx="2442690" cy="915772"/>
          </a:xfrm>
          <a:noFill/>
        </p:spPr>
        <p:txBody>
          <a:bodyPr>
            <a:normAutofit/>
          </a:bodyPr>
          <a:lstStyle/>
          <a:p>
            <a:r>
              <a:rPr lang="en-US" sz="3200" dirty="0">
                <a:solidFill>
                  <a:srgbClr val="080808"/>
                </a:solidFill>
                <a:latin typeface="Comic Sans MS" panose="030F0702030302020204" pitchFamily="66" charset="0"/>
              </a:rPr>
              <a:t>Lesson 11</a:t>
            </a:r>
          </a:p>
        </p:txBody>
      </p:sp>
    </p:spTree>
    <p:extLst>
      <p:ext uri="{BB962C8B-B14F-4D97-AF65-F5344CB8AC3E}">
        <p14:creationId xmlns:p14="http://schemas.microsoft.com/office/powerpoint/2010/main" val="218590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D3324723-41D4-4D80-97A6-256E8F9D1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888" y="0"/>
            <a:ext cx="48482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873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D3324723-41D4-4D80-97A6-256E8F9D1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888" y="0"/>
            <a:ext cx="4848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FF2AEA-245F-4DCA-8A6B-2763F45E1781}"/>
              </a:ext>
            </a:extLst>
          </p:cNvPr>
          <p:cNvSpPr txBox="1"/>
          <p:nvPr/>
        </p:nvSpPr>
        <p:spPr>
          <a:xfrm>
            <a:off x="191911" y="361244"/>
            <a:ext cx="3242910" cy="1384995"/>
          </a:xfrm>
          <a:prstGeom prst="rect">
            <a:avLst/>
          </a:prstGeom>
          <a:noFill/>
        </p:spPr>
        <p:txBody>
          <a:bodyPr wrap="square" rtlCol="0">
            <a:spAutoFit/>
          </a:bodyPr>
          <a:lstStyle/>
          <a:p>
            <a:r>
              <a:rPr lang="en-US" sz="2800" dirty="0">
                <a:latin typeface="Comic Sans MS" panose="030F0702030302020204" pitchFamily="66" charset="0"/>
              </a:rPr>
              <a:t>Title – we know it is a martial arts class for children.</a:t>
            </a:r>
          </a:p>
        </p:txBody>
      </p:sp>
      <p:sp>
        <p:nvSpPr>
          <p:cNvPr id="4" name="TextBox 3">
            <a:extLst>
              <a:ext uri="{FF2B5EF4-FFF2-40B4-BE49-F238E27FC236}">
                <a16:creationId xmlns:a16="http://schemas.microsoft.com/office/drawing/2014/main" id="{CFE92DA9-2D7A-456F-96A1-EF33F50DB319}"/>
              </a:ext>
            </a:extLst>
          </p:cNvPr>
          <p:cNvSpPr txBox="1"/>
          <p:nvPr/>
        </p:nvSpPr>
        <p:spPr>
          <a:xfrm>
            <a:off x="8853314" y="122642"/>
            <a:ext cx="3434820" cy="1815882"/>
          </a:xfrm>
          <a:prstGeom prst="rect">
            <a:avLst/>
          </a:prstGeom>
          <a:noFill/>
        </p:spPr>
        <p:txBody>
          <a:bodyPr wrap="square" rtlCol="0">
            <a:spAutoFit/>
          </a:bodyPr>
          <a:lstStyle/>
          <a:p>
            <a:r>
              <a:rPr lang="en-US" sz="2800" dirty="0">
                <a:latin typeface="Comic Sans MS" panose="030F0702030302020204" pitchFamily="66" charset="0"/>
              </a:rPr>
              <a:t>Rule of 3 – we know it will include Boxing, Muay Thai and Taekwondo</a:t>
            </a:r>
          </a:p>
        </p:txBody>
      </p:sp>
      <p:sp>
        <p:nvSpPr>
          <p:cNvPr id="5" name="TextBox 4">
            <a:extLst>
              <a:ext uri="{FF2B5EF4-FFF2-40B4-BE49-F238E27FC236}">
                <a16:creationId xmlns:a16="http://schemas.microsoft.com/office/drawing/2014/main" id="{DEA85EBE-908A-4C42-A1C9-95D0584427EB}"/>
              </a:ext>
            </a:extLst>
          </p:cNvPr>
          <p:cNvSpPr txBox="1"/>
          <p:nvPr/>
        </p:nvSpPr>
        <p:spPr>
          <a:xfrm>
            <a:off x="214490" y="2918177"/>
            <a:ext cx="3242910" cy="3539430"/>
          </a:xfrm>
          <a:prstGeom prst="rect">
            <a:avLst/>
          </a:prstGeom>
          <a:noFill/>
        </p:spPr>
        <p:txBody>
          <a:bodyPr wrap="square" rtlCol="0">
            <a:spAutoFit/>
          </a:bodyPr>
          <a:lstStyle/>
          <a:p>
            <a:r>
              <a:rPr lang="en-US" sz="2800" dirty="0">
                <a:latin typeface="Comic Sans MS" panose="030F0702030302020204" pitchFamily="66" charset="0"/>
              </a:rPr>
              <a:t>Aimed at parents and children. Parents would like that they don’t have to pay to train or pay extra for their kids to join.</a:t>
            </a:r>
          </a:p>
        </p:txBody>
      </p:sp>
      <p:sp>
        <p:nvSpPr>
          <p:cNvPr id="6" name="TextBox 5">
            <a:extLst>
              <a:ext uri="{FF2B5EF4-FFF2-40B4-BE49-F238E27FC236}">
                <a16:creationId xmlns:a16="http://schemas.microsoft.com/office/drawing/2014/main" id="{659AA0CF-9E7C-4295-9CA8-EA87FD9E4B14}"/>
              </a:ext>
            </a:extLst>
          </p:cNvPr>
          <p:cNvSpPr txBox="1"/>
          <p:nvPr/>
        </p:nvSpPr>
        <p:spPr>
          <a:xfrm>
            <a:off x="9231314" y="5232567"/>
            <a:ext cx="3242910" cy="954107"/>
          </a:xfrm>
          <a:prstGeom prst="rect">
            <a:avLst/>
          </a:prstGeom>
          <a:noFill/>
        </p:spPr>
        <p:txBody>
          <a:bodyPr wrap="square" rtlCol="0">
            <a:spAutoFit/>
          </a:bodyPr>
          <a:lstStyle/>
          <a:p>
            <a:r>
              <a:rPr lang="en-US" sz="2800" dirty="0">
                <a:latin typeface="Comic Sans MS" panose="030F0702030302020204" pitchFamily="66" charset="0"/>
              </a:rPr>
              <a:t>Contact information</a:t>
            </a:r>
          </a:p>
        </p:txBody>
      </p:sp>
      <p:sp>
        <p:nvSpPr>
          <p:cNvPr id="7" name="TextBox 6">
            <a:extLst>
              <a:ext uri="{FF2B5EF4-FFF2-40B4-BE49-F238E27FC236}">
                <a16:creationId xmlns:a16="http://schemas.microsoft.com/office/drawing/2014/main" id="{4A9F7223-C6C5-4F57-9A90-324C05EB119B}"/>
              </a:ext>
            </a:extLst>
          </p:cNvPr>
          <p:cNvSpPr txBox="1"/>
          <p:nvPr/>
        </p:nvSpPr>
        <p:spPr>
          <a:xfrm>
            <a:off x="9045224" y="2923821"/>
            <a:ext cx="3242910" cy="1384995"/>
          </a:xfrm>
          <a:prstGeom prst="rect">
            <a:avLst/>
          </a:prstGeom>
          <a:noFill/>
        </p:spPr>
        <p:txBody>
          <a:bodyPr wrap="square" rtlCol="0">
            <a:spAutoFit/>
          </a:bodyPr>
          <a:lstStyle/>
          <a:p>
            <a:r>
              <a:rPr lang="en-US" sz="2800" dirty="0">
                <a:latin typeface="Comic Sans MS" panose="030F0702030302020204" pitchFamily="66" charset="0"/>
              </a:rPr>
              <a:t>Picture – we can see that the kids are enjoying it.</a:t>
            </a:r>
          </a:p>
        </p:txBody>
      </p:sp>
      <p:cxnSp>
        <p:nvCxnSpPr>
          <p:cNvPr id="8" name="Straight Arrow Connector 7">
            <a:extLst>
              <a:ext uri="{FF2B5EF4-FFF2-40B4-BE49-F238E27FC236}">
                <a16:creationId xmlns:a16="http://schemas.microsoft.com/office/drawing/2014/main" id="{3D7B2125-6675-4FD5-8F88-B63AF963CFB9}"/>
              </a:ext>
            </a:extLst>
          </p:cNvPr>
          <p:cNvCxnSpPr>
            <a:cxnSpLocks/>
          </p:cNvCxnSpPr>
          <p:nvPr/>
        </p:nvCxnSpPr>
        <p:spPr>
          <a:xfrm flipV="1">
            <a:off x="3199253" y="970844"/>
            <a:ext cx="921191" cy="828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0AE0004-E080-496B-8A22-965A2E4491A2}"/>
              </a:ext>
            </a:extLst>
          </p:cNvPr>
          <p:cNvCxnSpPr>
            <a:cxnSpLocks/>
          </p:cNvCxnSpPr>
          <p:nvPr/>
        </p:nvCxnSpPr>
        <p:spPr>
          <a:xfrm flipV="1">
            <a:off x="3104048" y="2918177"/>
            <a:ext cx="567839" cy="59372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28A2219-5C2A-4DBB-87F3-D250A9A4B683}"/>
              </a:ext>
            </a:extLst>
          </p:cNvPr>
          <p:cNvCxnSpPr>
            <a:cxnSpLocks/>
          </p:cNvCxnSpPr>
          <p:nvPr/>
        </p:nvCxnSpPr>
        <p:spPr>
          <a:xfrm flipV="1">
            <a:off x="2738657" y="4761227"/>
            <a:ext cx="921191" cy="828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DD3CA74-59AA-4CCF-B1C8-3A6A62234C4B}"/>
              </a:ext>
            </a:extLst>
          </p:cNvPr>
          <p:cNvCxnSpPr>
            <a:cxnSpLocks/>
          </p:cNvCxnSpPr>
          <p:nvPr/>
        </p:nvCxnSpPr>
        <p:spPr>
          <a:xfrm flipH="1" flipV="1">
            <a:off x="8019082" y="5379351"/>
            <a:ext cx="1026142"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374435B-D908-41EA-A209-DDB5AACE7055}"/>
              </a:ext>
            </a:extLst>
          </p:cNvPr>
          <p:cNvCxnSpPr>
            <a:cxnSpLocks/>
          </p:cNvCxnSpPr>
          <p:nvPr/>
        </p:nvCxnSpPr>
        <p:spPr>
          <a:xfrm flipH="1" flipV="1">
            <a:off x="8007042" y="3511898"/>
            <a:ext cx="1026142"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2DC565A-B104-4B6B-A7B3-78774265423F}"/>
              </a:ext>
            </a:extLst>
          </p:cNvPr>
          <p:cNvCxnSpPr>
            <a:cxnSpLocks/>
          </p:cNvCxnSpPr>
          <p:nvPr/>
        </p:nvCxnSpPr>
        <p:spPr>
          <a:xfrm flipH="1">
            <a:off x="8032841" y="1332089"/>
            <a:ext cx="701760" cy="6580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518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D93533-E077-479F-866D-9C0290F6BABB}"/>
              </a:ext>
            </a:extLst>
          </p:cNvPr>
          <p:cNvPicPr>
            <a:picLocks noChangeAspect="1"/>
          </p:cNvPicPr>
          <p:nvPr/>
        </p:nvPicPr>
        <p:blipFill rotWithShape="1">
          <a:blip r:embed="rId2">
            <a:alphaModFix amt="20000"/>
          </a:blip>
          <a:srcRect l="2102" b="16336"/>
          <a:stretch/>
        </p:blipFill>
        <p:spPr>
          <a:xfrm>
            <a:off x="1828800" y="-6828"/>
            <a:ext cx="10363200" cy="6864828"/>
          </a:xfrm>
          <a:prstGeom prst="rect">
            <a:avLst/>
          </a:prstGeom>
        </p:spPr>
      </p:pic>
      <p:sp>
        <p:nvSpPr>
          <p:cNvPr id="2" name="Title 1">
            <a:extLst>
              <a:ext uri="{FF2B5EF4-FFF2-40B4-BE49-F238E27FC236}">
                <a16:creationId xmlns:a16="http://schemas.microsoft.com/office/drawing/2014/main" id="{B1A3D75F-F071-4308-8813-479E0D0BE35C}"/>
              </a:ext>
            </a:extLst>
          </p:cNvPr>
          <p:cNvSpPr>
            <a:spLocks noGrp="1"/>
          </p:cNvSpPr>
          <p:nvPr>
            <p:ph type="title"/>
          </p:nvPr>
        </p:nvSpPr>
        <p:spPr/>
        <p:txBody>
          <a:bodyPr/>
          <a:lstStyle/>
          <a:p>
            <a:pPr algn="ctr"/>
            <a:r>
              <a:rPr lang="en-US" dirty="0">
                <a:latin typeface="Comic Sans MS" panose="030F0702030302020204" pitchFamily="66" charset="0"/>
              </a:rPr>
              <a:t>Your task</a:t>
            </a:r>
          </a:p>
        </p:txBody>
      </p:sp>
      <p:sp>
        <p:nvSpPr>
          <p:cNvPr id="3" name="Content Placeholder 2">
            <a:extLst>
              <a:ext uri="{FF2B5EF4-FFF2-40B4-BE49-F238E27FC236}">
                <a16:creationId xmlns:a16="http://schemas.microsoft.com/office/drawing/2014/main" id="{8FFD2EBD-9077-4FB2-8414-AD7B447874B9}"/>
              </a:ext>
            </a:extLst>
          </p:cNvPr>
          <p:cNvSpPr>
            <a:spLocks noGrp="1"/>
          </p:cNvSpPr>
          <p:nvPr>
            <p:ph idx="1"/>
          </p:nvPr>
        </p:nvSpPr>
        <p:spPr/>
        <p:txBody>
          <a:bodyPr>
            <a:normAutofit lnSpcReduction="10000"/>
          </a:bodyPr>
          <a:lstStyle/>
          <a:p>
            <a:pPr marL="0" indent="0" algn="ctr">
              <a:lnSpc>
                <a:spcPct val="107000"/>
              </a:lnSpc>
              <a:spcAft>
                <a:spcPts val="800"/>
              </a:spcAft>
              <a:buNone/>
            </a:pPr>
            <a:r>
              <a:rPr lang="en-US" b="1" dirty="0">
                <a:latin typeface="Comic Sans MS" panose="030F0702030302020204" pitchFamily="66" charset="0"/>
              </a:rPr>
              <a:t>In pairs, you are going to look at two different advertisement posters. Use post it notes to identify the key features.</a:t>
            </a:r>
          </a:p>
          <a:p>
            <a:pPr>
              <a:lnSpc>
                <a:spcPct val="107000"/>
              </a:lnSpc>
              <a:spcAft>
                <a:spcPts val="800"/>
              </a:spcAft>
            </a:pPr>
            <a:endParaRPr lang="en-US" sz="2400" b="1" dirty="0">
              <a:latin typeface="Comic Sans MS" panose="030F0702030302020204" pitchFamily="66" charset="0"/>
            </a:endParaRPr>
          </a:p>
          <a:p>
            <a:pPr>
              <a:lnSpc>
                <a:spcPct val="107000"/>
              </a:lnSpc>
              <a:spcAft>
                <a:spcPts val="800"/>
              </a:spcAft>
            </a:pPr>
            <a:r>
              <a:rPr lang="en-US" sz="2400" dirty="0">
                <a:latin typeface="Comic Sans MS" panose="030F0702030302020204" pitchFamily="66" charset="0"/>
              </a:rPr>
              <a:t>Which features do you think are most important and </a:t>
            </a:r>
            <a:r>
              <a:rPr lang="en-US" sz="2400" b="1" dirty="0">
                <a:latin typeface="Comic Sans MS" panose="030F0702030302020204" pitchFamily="66" charset="0"/>
              </a:rPr>
              <a:t>why</a:t>
            </a:r>
            <a:r>
              <a:rPr lang="en-US" sz="2400" dirty="0">
                <a:latin typeface="Comic Sans MS" panose="030F0702030302020204" pitchFamily="66" charset="0"/>
              </a:rPr>
              <a:t>?</a:t>
            </a:r>
          </a:p>
          <a:p>
            <a:pPr>
              <a:lnSpc>
                <a:spcPct val="107000"/>
              </a:lnSpc>
              <a:spcAft>
                <a:spcPts val="800"/>
              </a:spcAft>
            </a:pPr>
            <a:r>
              <a:rPr lang="en-US" sz="2400" dirty="0">
                <a:latin typeface="Comic Sans MS" panose="030F0702030302020204" pitchFamily="66" charset="0"/>
              </a:rPr>
              <a:t>Which advertisement do you like the most and </a:t>
            </a:r>
            <a:r>
              <a:rPr lang="en-US" sz="2400" b="1" dirty="0">
                <a:latin typeface="Comic Sans MS" panose="030F0702030302020204" pitchFamily="66" charset="0"/>
              </a:rPr>
              <a:t>why</a:t>
            </a:r>
            <a:r>
              <a:rPr lang="en-US" sz="2400" dirty="0">
                <a:latin typeface="Comic Sans MS" panose="030F0702030302020204" pitchFamily="66" charset="0"/>
              </a:rPr>
              <a:t>?</a:t>
            </a:r>
          </a:p>
          <a:p>
            <a:pPr>
              <a:lnSpc>
                <a:spcPct val="107000"/>
              </a:lnSpc>
              <a:spcAft>
                <a:spcPts val="800"/>
              </a:spcAft>
            </a:pPr>
            <a:r>
              <a:rPr lang="en-US" sz="2400" dirty="0">
                <a:latin typeface="Comic Sans MS" panose="030F0702030302020204" pitchFamily="66" charset="0"/>
              </a:rPr>
              <a:t>Which advertisement would you be more likely to use and </a:t>
            </a:r>
            <a:r>
              <a:rPr lang="en-US" sz="2400" b="1" dirty="0">
                <a:latin typeface="Comic Sans MS" panose="030F0702030302020204" pitchFamily="66" charset="0"/>
              </a:rPr>
              <a:t>why</a:t>
            </a:r>
            <a:r>
              <a:rPr lang="en-US" sz="2400" dirty="0">
                <a:latin typeface="Comic Sans MS" panose="030F0702030302020204" pitchFamily="66" charset="0"/>
              </a:rPr>
              <a:t>?</a:t>
            </a:r>
          </a:p>
          <a:p>
            <a:pPr>
              <a:lnSpc>
                <a:spcPct val="107000"/>
              </a:lnSpc>
              <a:spcAft>
                <a:spcPts val="800"/>
              </a:spcAft>
            </a:pPr>
            <a:r>
              <a:rPr lang="en-US" sz="2400" dirty="0">
                <a:latin typeface="Comic Sans MS" panose="030F0702030302020204" pitchFamily="66" charset="0"/>
              </a:rPr>
              <a:t>Which advertisement do you think is most effective and </a:t>
            </a:r>
            <a:r>
              <a:rPr lang="en-US" sz="2400" b="1" dirty="0">
                <a:latin typeface="Comic Sans MS" panose="030F0702030302020204" pitchFamily="66" charset="0"/>
              </a:rPr>
              <a:t>why</a:t>
            </a:r>
            <a:r>
              <a:rPr lang="en-US" sz="2400" dirty="0">
                <a:latin typeface="Comic Sans MS" panose="030F0702030302020204" pitchFamily="66" charset="0"/>
              </a:rPr>
              <a:t>?</a:t>
            </a:r>
          </a:p>
        </p:txBody>
      </p:sp>
    </p:spTree>
    <p:extLst>
      <p:ext uri="{BB962C8B-B14F-4D97-AF65-F5344CB8AC3E}">
        <p14:creationId xmlns:p14="http://schemas.microsoft.com/office/powerpoint/2010/main" val="3891572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12B146A-9D0E-4C85-BB84-D010B4F95635}"/>
              </a:ext>
            </a:extLst>
          </p:cNvPr>
          <p:cNvPicPr>
            <a:picLocks noChangeAspect="1"/>
          </p:cNvPicPr>
          <p:nvPr/>
        </p:nvPicPr>
        <p:blipFill rotWithShape="1">
          <a:blip r:embed="rId2">
            <a:alphaModFix amt="20000"/>
          </a:blip>
          <a:srcRect l="2102" b="16336"/>
          <a:stretch/>
        </p:blipFill>
        <p:spPr>
          <a:xfrm>
            <a:off x="1828800" y="-6828"/>
            <a:ext cx="10363200" cy="6864828"/>
          </a:xfrm>
          <a:prstGeom prst="rect">
            <a:avLst/>
          </a:prstGeom>
        </p:spPr>
      </p:pic>
      <p:sp>
        <p:nvSpPr>
          <p:cNvPr id="2" name="Title 1">
            <a:extLst>
              <a:ext uri="{FF2B5EF4-FFF2-40B4-BE49-F238E27FC236}">
                <a16:creationId xmlns:a16="http://schemas.microsoft.com/office/drawing/2014/main" id="{2995E856-26AF-4BE9-B361-3BD4C6B226CB}"/>
              </a:ext>
            </a:extLst>
          </p:cNvPr>
          <p:cNvSpPr>
            <a:spLocks noGrp="1"/>
          </p:cNvSpPr>
          <p:nvPr>
            <p:ph type="title"/>
          </p:nvPr>
        </p:nvSpPr>
        <p:spPr/>
        <p:txBody>
          <a:bodyPr>
            <a:normAutofit/>
          </a:bodyPr>
          <a:lstStyle/>
          <a:p>
            <a:r>
              <a:rPr lang="en-US" b="1" dirty="0">
                <a:latin typeface="Comic Sans MS" panose="030F0702030302020204" pitchFamily="66" charset="0"/>
                <a:ea typeface="Calibri" panose="020F0502020204030204" pitchFamily="34" charset="0"/>
                <a:cs typeface="Calibri" panose="020F0502020204030204" pitchFamily="34" charset="0"/>
              </a:rPr>
              <a:t>LO:</a:t>
            </a:r>
            <a:r>
              <a:rPr kumimoji="0" lang="en-GB" altLang="en-US" sz="44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Calibri" panose="020F0502020204030204" pitchFamily="34" charset="0"/>
              </a:rPr>
              <a:t> </a:t>
            </a:r>
            <a:r>
              <a:rPr lang="en-US" dirty="0">
                <a:latin typeface="Comic Sans MS" panose="030F0702030302020204" pitchFamily="66" charset="0"/>
              </a:rPr>
              <a:t>To identify the key features of an advertisement poster.</a:t>
            </a:r>
          </a:p>
        </p:txBody>
      </p:sp>
      <p:sp>
        <p:nvSpPr>
          <p:cNvPr id="8" name="Content Placeholder 7">
            <a:extLst>
              <a:ext uri="{FF2B5EF4-FFF2-40B4-BE49-F238E27FC236}">
                <a16:creationId xmlns:a16="http://schemas.microsoft.com/office/drawing/2014/main" id="{87A0EEAC-25A5-4949-8565-86738F694FB2}"/>
              </a:ext>
            </a:extLst>
          </p:cNvPr>
          <p:cNvSpPr>
            <a:spLocks noGrp="1"/>
          </p:cNvSpPr>
          <p:nvPr>
            <p:ph idx="1"/>
          </p:nvPr>
        </p:nvSpPr>
        <p:spPr/>
        <p:txBody>
          <a:bodyPr>
            <a:normAutofit/>
          </a:bodyPr>
          <a:lstStyle/>
          <a:p>
            <a:pPr marL="342900" lvl="0" indent="-342900">
              <a:lnSpc>
                <a:spcPct val="107000"/>
              </a:lnSpc>
              <a:buFont typeface="Calibri" panose="020F0502020204030204" pitchFamily="34" charset="0"/>
              <a:buChar char="-"/>
            </a:pPr>
            <a:r>
              <a:rPr lang="en-US" sz="3200" dirty="0">
                <a:effectLst/>
                <a:latin typeface="Comic Sans MS" panose="030F0702030302020204" pitchFamily="66" charset="0"/>
                <a:ea typeface="Calibri" panose="020F0502020204030204" pitchFamily="34" charset="0"/>
                <a:cs typeface="Calibri" panose="020F0502020204030204" pitchFamily="34" charset="0"/>
              </a:rPr>
              <a:t>I can label key features of an advert.</a:t>
            </a:r>
            <a:endParaRPr lang="en-US" sz="3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3200" dirty="0">
                <a:effectLst/>
                <a:latin typeface="Comic Sans MS" panose="030F0702030302020204" pitchFamily="66" charset="0"/>
                <a:ea typeface="Calibri" panose="020F0502020204030204" pitchFamily="34" charset="0"/>
                <a:cs typeface="Calibri" panose="020F0502020204030204" pitchFamily="34" charset="0"/>
              </a:rPr>
              <a:t>I can discuss the purpose of an advert. </a:t>
            </a:r>
            <a:endParaRPr lang="en-US" sz="3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US" sz="3200" dirty="0">
                <a:effectLst/>
                <a:latin typeface="Comic Sans MS" panose="030F0702030302020204" pitchFamily="66" charset="0"/>
                <a:ea typeface="Calibri" panose="020F0502020204030204" pitchFamily="34" charset="0"/>
                <a:cs typeface="Calibri" panose="020F0502020204030204" pitchFamily="34" charset="0"/>
              </a:rPr>
              <a:t>I can evaluate what makes an advert effective. </a:t>
            </a:r>
            <a:endParaRPr lang="en-US" sz="3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endParaRPr lang="en-GB" sz="3200" dirty="0">
              <a:latin typeface="Comic Sans MS" panose="030F0702030302020204" pitchFamily="66"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3393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67F41-2D96-4AF8-996C-7157977AADC6}"/>
              </a:ext>
            </a:extLst>
          </p:cNvPr>
          <p:cNvSpPr>
            <a:spLocks noGrp="1"/>
          </p:cNvSpPr>
          <p:nvPr>
            <p:ph type="title"/>
          </p:nvPr>
        </p:nvSpPr>
        <p:spPr/>
        <p:txBody>
          <a:bodyPr/>
          <a:lstStyle/>
          <a:p>
            <a:pPr algn="ctr"/>
            <a:r>
              <a:rPr lang="en-US" dirty="0">
                <a:latin typeface="Comic Sans MS" panose="030F0702030302020204" pitchFamily="66" charset="0"/>
              </a:rPr>
              <a:t>Starter: possessive apostrophes</a:t>
            </a:r>
          </a:p>
        </p:txBody>
      </p:sp>
      <p:pic>
        <p:nvPicPr>
          <p:cNvPr id="4" name="Picture 3">
            <a:extLst>
              <a:ext uri="{FF2B5EF4-FFF2-40B4-BE49-F238E27FC236}">
                <a16:creationId xmlns:a16="http://schemas.microsoft.com/office/drawing/2014/main" id="{8EBFB832-D912-4D45-952E-DBED2EC7B3C3}"/>
              </a:ext>
            </a:extLst>
          </p:cNvPr>
          <p:cNvPicPr>
            <a:picLocks noChangeAspect="1"/>
          </p:cNvPicPr>
          <p:nvPr/>
        </p:nvPicPr>
        <p:blipFill rotWithShape="1">
          <a:blip r:embed="rId3">
            <a:alphaModFix amt="20000"/>
          </a:blip>
          <a:srcRect l="2102" b="16336"/>
          <a:stretch/>
        </p:blipFill>
        <p:spPr>
          <a:xfrm>
            <a:off x="1828800" y="-6828"/>
            <a:ext cx="10363200" cy="6864828"/>
          </a:xfrm>
          <a:prstGeom prst="rect">
            <a:avLst/>
          </a:prstGeom>
        </p:spPr>
      </p:pic>
      <p:pic>
        <p:nvPicPr>
          <p:cNvPr id="6" name="Picture 5">
            <a:extLst>
              <a:ext uri="{FF2B5EF4-FFF2-40B4-BE49-F238E27FC236}">
                <a16:creationId xmlns:a16="http://schemas.microsoft.com/office/drawing/2014/main" id="{C4E8EBBF-1006-40CA-AAF8-3A683216F844}"/>
              </a:ext>
            </a:extLst>
          </p:cNvPr>
          <p:cNvPicPr>
            <a:picLocks noChangeAspect="1"/>
          </p:cNvPicPr>
          <p:nvPr/>
        </p:nvPicPr>
        <p:blipFill rotWithShape="1">
          <a:blip r:embed="rId4"/>
          <a:srcRect l="23011" t="24652" r="23980" b="17411"/>
          <a:stretch/>
        </p:blipFill>
        <p:spPr>
          <a:xfrm>
            <a:off x="2645546" y="1690688"/>
            <a:ext cx="6462943" cy="3973265"/>
          </a:xfrm>
          <a:prstGeom prst="rect">
            <a:avLst/>
          </a:prstGeom>
        </p:spPr>
      </p:pic>
      <p:sp>
        <p:nvSpPr>
          <p:cNvPr id="8" name="TextBox 7">
            <a:extLst>
              <a:ext uri="{FF2B5EF4-FFF2-40B4-BE49-F238E27FC236}">
                <a16:creationId xmlns:a16="http://schemas.microsoft.com/office/drawing/2014/main" id="{60FE9042-74DF-47AB-9677-F3771DB79EA8}"/>
              </a:ext>
            </a:extLst>
          </p:cNvPr>
          <p:cNvSpPr txBox="1"/>
          <p:nvPr/>
        </p:nvSpPr>
        <p:spPr>
          <a:xfrm>
            <a:off x="3048740" y="5781128"/>
            <a:ext cx="6094520" cy="369332"/>
          </a:xfrm>
          <a:prstGeom prst="rect">
            <a:avLst/>
          </a:prstGeom>
          <a:noFill/>
        </p:spPr>
        <p:txBody>
          <a:bodyPr wrap="square">
            <a:spAutoFit/>
          </a:bodyPr>
          <a:lstStyle/>
          <a:p>
            <a:r>
              <a:rPr lang="en-US" dirty="0">
                <a:latin typeface="Comic Sans MS" panose="030F0702030302020204" pitchFamily="66" charset="0"/>
                <a:hlinkClick r:id="rId5"/>
              </a:rPr>
              <a:t>How to use possessive apostrophes - BBC Bitesize</a:t>
            </a:r>
            <a:endParaRPr lang="en-US" dirty="0">
              <a:latin typeface="Comic Sans MS" panose="030F0702030302020204" pitchFamily="66" charset="0"/>
            </a:endParaRPr>
          </a:p>
        </p:txBody>
      </p:sp>
    </p:spTree>
    <p:extLst>
      <p:ext uri="{BB962C8B-B14F-4D97-AF65-F5344CB8AC3E}">
        <p14:creationId xmlns:p14="http://schemas.microsoft.com/office/powerpoint/2010/main" val="3946465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BFB832-D912-4D45-952E-DBED2EC7B3C3}"/>
              </a:ext>
            </a:extLst>
          </p:cNvPr>
          <p:cNvPicPr>
            <a:picLocks noChangeAspect="1"/>
          </p:cNvPicPr>
          <p:nvPr/>
        </p:nvPicPr>
        <p:blipFill rotWithShape="1">
          <a:blip r:embed="rId3">
            <a:alphaModFix amt="20000"/>
          </a:blip>
          <a:srcRect l="2102" b="16336"/>
          <a:stretch/>
        </p:blipFill>
        <p:spPr>
          <a:xfrm>
            <a:off x="1828800" y="-6828"/>
            <a:ext cx="10363200" cy="6864828"/>
          </a:xfrm>
          <a:prstGeom prst="rect">
            <a:avLst/>
          </a:prstGeom>
        </p:spPr>
      </p:pic>
      <p:sp>
        <p:nvSpPr>
          <p:cNvPr id="2" name="Title 1">
            <a:extLst>
              <a:ext uri="{FF2B5EF4-FFF2-40B4-BE49-F238E27FC236}">
                <a16:creationId xmlns:a16="http://schemas.microsoft.com/office/drawing/2014/main" id="{F2D67F41-2D96-4AF8-996C-7157977AADC6}"/>
              </a:ext>
            </a:extLst>
          </p:cNvPr>
          <p:cNvSpPr>
            <a:spLocks noGrp="1"/>
          </p:cNvSpPr>
          <p:nvPr>
            <p:ph type="title"/>
          </p:nvPr>
        </p:nvSpPr>
        <p:spPr/>
        <p:txBody>
          <a:bodyPr/>
          <a:lstStyle/>
          <a:p>
            <a:pPr algn="ctr"/>
            <a:r>
              <a:rPr lang="en-US" dirty="0">
                <a:latin typeface="Comic Sans MS" panose="030F0702030302020204" pitchFamily="66" charset="0"/>
              </a:rPr>
              <a:t>Starter: apostrophes in contractions</a:t>
            </a:r>
          </a:p>
        </p:txBody>
      </p:sp>
      <p:sp>
        <p:nvSpPr>
          <p:cNvPr id="7" name="TextBox 6">
            <a:extLst>
              <a:ext uri="{FF2B5EF4-FFF2-40B4-BE49-F238E27FC236}">
                <a16:creationId xmlns:a16="http://schemas.microsoft.com/office/drawing/2014/main" id="{977D9C35-9063-49A3-AF40-EC4DDA29E4C3}"/>
              </a:ext>
            </a:extLst>
          </p:cNvPr>
          <p:cNvSpPr txBox="1"/>
          <p:nvPr/>
        </p:nvSpPr>
        <p:spPr>
          <a:xfrm>
            <a:off x="3411245" y="5891644"/>
            <a:ext cx="6094520" cy="369332"/>
          </a:xfrm>
          <a:prstGeom prst="rect">
            <a:avLst/>
          </a:prstGeom>
          <a:noFill/>
        </p:spPr>
        <p:txBody>
          <a:bodyPr wrap="square">
            <a:spAutoFit/>
          </a:bodyPr>
          <a:lstStyle/>
          <a:p>
            <a:r>
              <a:rPr lang="en-US" dirty="0">
                <a:latin typeface="Comic Sans MS" panose="030F0702030302020204" pitchFamily="66" charset="0"/>
                <a:hlinkClick r:id="rId4"/>
              </a:rPr>
              <a:t>How to use apostrophes in contractions - BBC Bitesize</a:t>
            </a:r>
            <a:endParaRPr lang="en-US" dirty="0">
              <a:latin typeface="Comic Sans MS" panose="030F0702030302020204" pitchFamily="66" charset="0"/>
            </a:endParaRPr>
          </a:p>
        </p:txBody>
      </p:sp>
      <p:pic>
        <p:nvPicPr>
          <p:cNvPr id="9" name="Picture 8">
            <a:extLst>
              <a:ext uri="{FF2B5EF4-FFF2-40B4-BE49-F238E27FC236}">
                <a16:creationId xmlns:a16="http://schemas.microsoft.com/office/drawing/2014/main" id="{6F561B61-D5F8-4905-811A-26B47FB9AC9E}"/>
              </a:ext>
            </a:extLst>
          </p:cNvPr>
          <p:cNvPicPr>
            <a:picLocks noChangeAspect="1"/>
          </p:cNvPicPr>
          <p:nvPr/>
        </p:nvPicPr>
        <p:blipFill rotWithShape="1">
          <a:blip r:embed="rId5"/>
          <a:srcRect l="22969" t="27222" r="23906" b="14091"/>
          <a:stretch/>
        </p:blipFill>
        <p:spPr>
          <a:xfrm>
            <a:off x="2857500" y="1690688"/>
            <a:ext cx="6477000" cy="4024744"/>
          </a:xfrm>
          <a:prstGeom prst="rect">
            <a:avLst/>
          </a:prstGeom>
        </p:spPr>
      </p:pic>
    </p:spTree>
    <p:extLst>
      <p:ext uri="{BB962C8B-B14F-4D97-AF65-F5344CB8AC3E}">
        <p14:creationId xmlns:p14="http://schemas.microsoft.com/office/powerpoint/2010/main" val="4242419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30D0D-0C3B-4DA4-ADB4-D26B23E6C7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D7C277-77D5-4F50-AED3-B461A20B350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26500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083E67-39C7-46E8-891E-B779283D6145}"/>
              </a:ext>
            </a:extLst>
          </p:cNvPr>
          <p:cNvPicPr>
            <a:picLocks noChangeAspect="1"/>
          </p:cNvPicPr>
          <p:nvPr/>
        </p:nvPicPr>
        <p:blipFill rotWithShape="1">
          <a:blip r:embed="rId2">
            <a:alphaModFix amt="20000"/>
          </a:blip>
          <a:srcRect l="2102" b="16336"/>
          <a:stretch/>
        </p:blipFill>
        <p:spPr>
          <a:xfrm>
            <a:off x="1828800" y="-6828"/>
            <a:ext cx="10363200" cy="6864828"/>
          </a:xfrm>
          <a:prstGeom prst="rect">
            <a:avLst/>
          </a:prstGeom>
        </p:spPr>
      </p:pic>
      <p:sp>
        <p:nvSpPr>
          <p:cNvPr id="2" name="Title 1">
            <a:extLst>
              <a:ext uri="{FF2B5EF4-FFF2-40B4-BE49-F238E27FC236}">
                <a16:creationId xmlns:a16="http://schemas.microsoft.com/office/drawing/2014/main" id="{9C06F428-EE96-4AE6-B4CE-905C6512D496}"/>
              </a:ext>
            </a:extLst>
          </p:cNvPr>
          <p:cNvSpPr>
            <a:spLocks noGrp="1"/>
          </p:cNvSpPr>
          <p:nvPr>
            <p:ph type="title"/>
          </p:nvPr>
        </p:nvSpPr>
        <p:spPr/>
        <p:txBody>
          <a:bodyPr/>
          <a:lstStyle/>
          <a:p>
            <a:pPr algn="ctr"/>
            <a:r>
              <a:rPr lang="en-US" dirty="0">
                <a:latin typeface="Comic Sans MS" panose="030F0702030302020204" pitchFamily="66" charset="0"/>
              </a:rPr>
              <a:t>What is the purpose of an advertisement?</a:t>
            </a:r>
          </a:p>
        </p:txBody>
      </p:sp>
      <p:sp>
        <p:nvSpPr>
          <p:cNvPr id="3" name="Content Placeholder 2">
            <a:extLst>
              <a:ext uri="{FF2B5EF4-FFF2-40B4-BE49-F238E27FC236}">
                <a16:creationId xmlns:a16="http://schemas.microsoft.com/office/drawing/2014/main" id="{F9804E2A-9F7C-4809-A315-DF5708D591A1}"/>
              </a:ext>
            </a:extLst>
          </p:cNvPr>
          <p:cNvSpPr>
            <a:spLocks noGrp="1"/>
          </p:cNvSpPr>
          <p:nvPr>
            <p:ph idx="1"/>
          </p:nvPr>
        </p:nvSpPr>
        <p:spPr/>
        <p:txBody>
          <a:bodyPr/>
          <a:lstStyle/>
          <a:p>
            <a:r>
              <a:rPr lang="en-US" dirty="0">
                <a:latin typeface="Comic Sans MS" panose="030F0702030302020204" pitchFamily="66" charset="0"/>
              </a:rPr>
              <a:t>Talk to a partner. </a:t>
            </a:r>
          </a:p>
          <a:p>
            <a:r>
              <a:rPr lang="en-US" dirty="0">
                <a:latin typeface="Comic Sans MS" panose="030F0702030302020204" pitchFamily="66" charset="0"/>
              </a:rPr>
              <a:t>What do adverts try to do?</a:t>
            </a:r>
          </a:p>
          <a:p>
            <a:r>
              <a:rPr lang="en-US" dirty="0">
                <a:latin typeface="Comic Sans MS" panose="030F0702030302020204" pitchFamily="66" charset="0"/>
              </a:rPr>
              <a:t>Can you think of any adverts that you have seen?</a:t>
            </a:r>
          </a:p>
          <a:p>
            <a:r>
              <a:rPr lang="en-US" dirty="0">
                <a:latin typeface="Comic Sans MS" panose="030F0702030302020204" pitchFamily="66" charset="0"/>
              </a:rPr>
              <a:t>What different types of adverts are there?</a:t>
            </a:r>
          </a:p>
        </p:txBody>
      </p:sp>
    </p:spTree>
    <p:extLst>
      <p:ext uri="{BB962C8B-B14F-4D97-AF65-F5344CB8AC3E}">
        <p14:creationId xmlns:p14="http://schemas.microsoft.com/office/powerpoint/2010/main" val="3641230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DC5AB-C6A4-4327-B930-A2E87C9BCE8D}"/>
              </a:ext>
            </a:extLst>
          </p:cNvPr>
          <p:cNvPicPr>
            <a:picLocks noChangeAspect="1"/>
          </p:cNvPicPr>
          <p:nvPr/>
        </p:nvPicPr>
        <p:blipFill rotWithShape="1">
          <a:blip r:embed="rId2">
            <a:alphaModFix amt="20000"/>
          </a:blip>
          <a:srcRect l="2102" b="16336"/>
          <a:stretch/>
        </p:blipFill>
        <p:spPr>
          <a:xfrm>
            <a:off x="1828800" y="-6828"/>
            <a:ext cx="10363200" cy="6864828"/>
          </a:xfrm>
          <a:prstGeom prst="rect">
            <a:avLst/>
          </a:prstGeom>
        </p:spPr>
      </p:pic>
      <p:sp>
        <p:nvSpPr>
          <p:cNvPr id="2" name="Title 1">
            <a:extLst>
              <a:ext uri="{FF2B5EF4-FFF2-40B4-BE49-F238E27FC236}">
                <a16:creationId xmlns:a16="http://schemas.microsoft.com/office/drawing/2014/main" id="{9C06F428-EE96-4AE6-B4CE-905C6512D496}"/>
              </a:ext>
            </a:extLst>
          </p:cNvPr>
          <p:cNvSpPr>
            <a:spLocks noGrp="1"/>
          </p:cNvSpPr>
          <p:nvPr>
            <p:ph type="title"/>
          </p:nvPr>
        </p:nvSpPr>
        <p:spPr/>
        <p:txBody>
          <a:bodyPr/>
          <a:lstStyle/>
          <a:p>
            <a:pPr algn="ctr"/>
            <a:r>
              <a:rPr lang="en-US" dirty="0">
                <a:latin typeface="Comic Sans MS" panose="030F0702030302020204" pitchFamily="66" charset="0"/>
              </a:rPr>
              <a:t>What is the purpose of an advertisement?</a:t>
            </a:r>
          </a:p>
        </p:txBody>
      </p:sp>
      <p:sp>
        <p:nvSpPr>
          <p:cNvPr id="3" name="Content Placeholder 2">
            <a:extLst>
              <a:ext uri="{FF2B5EF4-FFF2-40B4-BE49-F238E27FC236}">
                <a16:creationId xmlns:a16="http://schemas.microsoft.com/office/drawing/2014/main" id="{F9804E2A-9F7C-4809-A315-DF5708D591A1}"/>
              </a:ext>
            </a:extLst>
          </p:cNvPr>
          <p:cNvSpPr>
            <a:spLocks noGrp="1"/>
          </p:cNvSpPr>
          <p:nvPr>
            <p:ph idx="1"/>
          </p:nvPr>
        </p:nvSpPr>
        <p:spPr/>
        <p:txBody>
          <a:bodyPr/>
          <a:lstStyle/>
          <a:p>
            <a:r>
              <a:rPr lang="en-US" dirty="0">
                <a:latin typeface="Comic Sans MS" panose="030F0702030302020204" pitchFamily="66" charset="0"/>
              </a:rPr>
              <a:t>Talk to a partner. </a:t>
            </a:r>
          </a:p>
          <a:p>
            <a:r>
              <a:rPr lang="en-US" dirty="0">
                <a:latin typeface="Comic Sans MS" panose="030F0702030302020204" pitchFamily="66" charset="0"/>
              </a:rPr>
              <a:t>What do adverts try to do?</a:t>
            </a:r>
            <a:r>
              <a:rPr lang="en-US" dirty="0">
                <a:solidFill>
                  <a:srgbClr val="FF0000"/>
                </a:solidFill>
                <a:latin typeface="Comic Sans MS" panose="030F0702030302020204" pitchFamily="66" charset="0"/>
              </a:rPr>
              <a:t> To persuade someone to do something or buy something.</a:t>
            </a:r>
            <a:endParaRPr lang="en-US" dirty="0">
              <a:latin typeface="Comic Sans MS" panose="030F0702030302020204" pitchFamily="66" charset="0"/>
            </a:endParaRPr>
          </a:p>
          <a:p>
            <a:r>
              <a:rPr lang="en-US" dirty="0">
                <a:latin typeface="Comic Sans MS" panose="030F0702030302020204" pitchFamily="66" charset="0"/>
              </a:rPr>
              <a:t>Can you think of any adverts that you have seen? </a:t>
            </a:r>
            <a:r>
              <a:rPr lang="en-US" dirty="0">
                <a:solidFill>
                  <a:srgbClr val="FF0000"/>
                </a:solidFill>
                <a:latin typeface="Comic Sans MS" panose="030F0702030302020204" pitchFamily="66" charset="0"/>
              </a:rPr>
              <a:t>Usually adverts for toys/clubs/books/films</a:t>
            </a:r>
            <a:endParaRPr lang="en-US" dirty="0">
              <a:latin typeface="Comic Sans MS" panose="030F0702030302020204" pitchFamily="66" charset="0"/>
            </a:endParaRPr>
          </a:p>
          <a:p>
            <a:r>
              <a:rPr lang="en-US" dirty="0">
                <a:latin typeface="Comic Sans MS" panose="030F0702030302020204" pitchFamily="66" charset="0"/>
              </a:rPr>
              <a:t>What different types of adverts are there? </a:t>
            </a:r>
            <a:r>
              <a:rPr lang="en-US" dirty="0">
                <a:solidFill>
                  <a:srgbClr val="FF0000"/>
                </a:solidFill>
                <a:latin typeface="Comic Sans MS" panose="030F0702030302020204" pitchFamily="66" charset="0"/>
              </a:rPr>
              <a:t>TV adverts, radio adverts, posters.</a:t>
            </a:r>
            <a:endParaRPr lang="en-US" dirty="0">
              <a:latin typeface="Comic Sans MS" panose="030F0702030302020204" pitchFamily="66" charset="0"/>
            </a:endParaRPr>
          </a:p>
        </p:txBody>
      </p:sp>
    </p:spTree>
    <p:extLst>
      <p:ext uri="{BB962C8B-B14F-4D97-AF65-F5344CB8AC3E}">
        <p14:creationId xmlns:p14="http://schemas.microsoft.com/office/powerpoint/2010/main" val="230813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D93533-E077-479F-866D-9C0290F6BABB}"/>
              </a:ext>
            </a:extLst>
          </p:cNvPr>
          <p:cNvPicPr>
            <a:picLocks noChangeAspect="1"/>
          </p:cNvPicPr>
          <p:nvPr/>
        </p:nvPicPr>
        <p:blipFill rotWithShape="1">
          <a:blip r:embed="rId2">
            <a:alphaModFix amt="20000"/>
          </a:blip>
          <a:srcRect l="2102" b="16336"/>
          <a:stretch/>
        </p:blipFill>
        <p:spPr>
          <a:xfrm>
            <a:off x="1828800" y="-6828"/>
            <a:ext cx="10363200" cy="6864828"/>
          </a:xfrm>
          <a:prstGeom prst="rect">
            <a:avLst/>
          </a:prstGeom>
        </p:spPr>
      </p:pic>
      <p:sp>
        <p:nvSpPr>
          <p:cNvPr id="2" name="Title 1">
            <a:extLst>
              <a:ext uri="{FF2B5EF4-FFF2-40B4-BE49-F238E27FC236}">
                <a16:creationId xmlns:a16="http://schemas.microsoft.com/office/drawing/2014/main" id="{B1A3D75F-F071-4308-8813-479E0D0BE35C}"/>
              </a:ext>
            </a:extLst>
          </p:cNvPr>
          <p:cNvSpPr>
            <a:spLocks noGrp="1"/>
          </p:cNvSpPr>
          <p:nvPr>
            <p:ph type="title"/>
          </p:nvPr>
        </p:nvSpPr>
        <p:spPr/>
        <p:txBody>
          <a:bodyPr/>
          <a:lstStyle/>
          <a:p>
            <a:pPr algn="ctr"/>
            <a:r>
              <a:rPr lang="en-US" dirty="0">
                <a:latin typeface="Comic Sans MS" panose="030F0702030302020204" pitchFamily="66" charset="0"/>
              </a:rPr>
              <a:t>Key features of a persuasive poster (advert)</a:t>
            </a:r>
          </a:p>
        </p:txBody>
      </p:sp>
      <p:sp>
        <p:nvSpPr>
          <p:cNvPr id="3" name="Content Placeholder 2">
            <a:extLst>
              <a:ext uri="{FF2B5EF4-FFF2-40B4-BE49-F238E27FC236}">
                <a16:creationId xmlns:a16="http://schemas.microsoft.com/office/drawing/2014/main" id="{8FFD2EBD-9077-4FB2-8414-AD7B447874B9}"/>
              </a:ext>
            </a:extLst>
          </p:cNvPr>
          <p:cNvSpPr>
            <a:spLocks noGrp="1"/>
          </p:cNvSpPr>
          <p:nvPr>
            <p:ph idx="1"/>
          </p:nvPr>
        </p:nvSpPr>
        <p:spPr/>
        <p:txBody>
          <a:bodyPr/>
          <a:lstStyle/>
          <a:p>
            <a:r>
              <a:rPr lang="en-US" dirty="0">
                <a:latin typeface="Comic Sans MS" panose="030F0702030302020204" pitchFamily="66" charset="0"/>
              </a:rPr>
              <a:t>Contact information (how can they find you)</a:t>
            </a:r>
          </a:p>
          <a:p>
            <a:r>
              <a:rPr lang="en-US" dirty="0">
                <a:latin typeface="Comic Sans MS" panose="030F0702030302020204" pitchFamily="66" charset="0"/>
              </a:rPr>
              <a:t>Title (what is your product)</a:t>
            </a:r>
          </a:p>
          <a:p>
            <a:r>
              <a:rPr lang="en-US" dirty="0">
                <a:latin typeface="Comic Sans MS" panose="030F0702030302020204" pitchFamily="66" charset="0"/>
              </a:rPr>
              <a:t>Picture (what does your product look like)</a:t>
            </a:r>
          </a:p>
          <a:p>
            <a:r>
              <a:rPr lang="en-US" dirty="0">
                <a:latin typeface="Comic Sans MS" panose="030F0702030302020204" pitchFamily="66" charset="0"/>
              </a:rPr>
              <a:t>Bright </a:t>
            </a:r>
            <a:r>
              <a:rPr lang="en-US" dirty="0" err="1">
                <a:latin typeface="Comic Sans MS" panose="030F0702030302020204" pitchFamily="66" charset="0"/>
              </a:rPr>
              <a:t>colours</a:t>
            </a:r>
            <a:r>
              <a:rPr lang="en-US" dirty="0">
                <a:latin typeface="Comic Sans MS" panose="030F0702030302020204" pitchFamily="66" charset="0"/>
              </a:rPr>
              <a:t> (catch the reader’s eye)</a:t>
            </a:r>
          </a:p>
          <a:p>
            <a:r>
              <a:rPr lang="en-US" dirty="0">
                <a:latin typeface="Comic Sans MS" panose="030F0702030302020204" pitchFamily="66" charset="0"/>
              </a:rPr>
              <a:t>Rule of 3 (three reasons to buy your product)</a:t>
            </a:r>
          </a:p>
          <a:p>
            <a:pPr algn="ctr"/>
            <a:endParaRPr lang="en-US" sz="2400" b="1" dirty="0">
              <a:latin typeface="Comic Sans MS" panose="030F0702030302020204" pitchFamily="66" charset="0"/>
            </a:endParaRPr>
          </a:p>
          <a:p>
            <a:pPr marL="0" indent="0" algn="ctr">
              <a:buNone/>
            </a:pPr>
            <a:r>
              <a:rPr lang="en-GB" sz="2400" b="1" dirty="0">
                <a:solidFill>
                  <a:srgbClr val="231F20"/>
                </a:solidFill>
                <a:effectLst/>
                <a:latin typeface="Comic Sans MS" panose="030F0702030302020204" pitchFamily="66" charset="0"/>
                <a:ea typeface="Calibri" panose="020F0502020204030204" pitchFamily="34" charset="0"/>
              </a:rPr>
              <a:t>Adverts encourage you to buy things. They use memorable words and short descriptions. They can be seen on TV, heard on the radio and printed on posters or within different texts.</a:t>
            </a:r>
            <a:endParaRPr lang="en-US" sz="2400" b="1" dirty="0">
              <a:latin typeface="Comic Sans MS" panose="030F0702030302020204" pitchFamily="66" charset="0"/>
            </a:endParaRPr>
          </a:p>
        </p:txBody>
      </p:sp>
    </p:spTree>
    <p:extLst>
      <p:ext uri="{BB962C8B-B14F-4D97-AF65-F5344CB8AC3E}">
        <p14:creationId xmlns:p14="http://schemas.microsoft.com/office/powerpoint/2010/main" val="3793163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B54103-1643-4234-8611-322E42AB5341}"/>
              </a:ext>
            </a:extLst>
          </p:cNvPr>
          <p:cNvPicPr>
            <a:picLocks noChangeAspect="1"/>
          </p:cNvPicPr>
          <p:nvPr/>
        </p:nvPicPr>
        <p:blipFill rotWithShape="1">
          <a:blip r:embed="rId3">
            <a:alphaModFix amt="20000"/>
          </a:blip>
          <a:srcRect l="2102" b="16336"/>
          <a:stretch/>
        </p:blipFill>
        <p:spPr>
          <a:xfrm>
            <a:off x="1828800" y="-6828"/>
            <a:ext cx="10363200" cy="6864828"/>
          </a:xfrm>
          <a:prstGeom prst="rect">
            <a:avLst/>
          </a:prstGeom>
        </p:spPr>
      </p:pic>
      <p:sp>
        <p:nvSpPr>
          <p:cNvPr id="2" name="Title 1">
            <a:extLst>
              <a:ext uri="{FF2B5EF4-FFF2-40B4-BE49-F238E27FC236}">
                <a16:creationId xmlns:a16="http://schemas.microsoft.com/office/drawing/2014/main" id="{A6952E8E-CD65-402B-8697-E2AAECD5558B}"/>
              </a:ext>
            </a:extLst>
          </p:cNvPr>
          <p:cNvSpPr>
            <a:spLocks noGrp="1"/>
          </p:cNvSpPr>
          <p:nvPr>
            <p:ph type="title"/>
          </p:nvPr>
        </p:nvSpPr>
        <p:spPr/>
        <p:txBody>
          <a:bodyPr/>
          <a:lstStyle/>
          <a:p>
            <a:pPr algn="ctr"/>
            <a:r>
              <a:rPr lang="en-US" dirty="0">
                <a:latin typeface="Comic Sans MS" panose="030F0702030302020204" pitchFamily="66" charset="0"/>
              </a:rPr>
              <a:t>What do I need to include?</a:t>
            </a:r>
          </a:p>
        </p:txBody>
      </p:sp>
      <p:pic>
        <p:nvPicPr>
          <p:cNvPr id="5" name="Picture 4">
            <a:extLst>
              <a:ext uri="{FF2B5EF4-FFF2-40B4-BE49-F238E27FC236}">
                <a16:creationId xmlns:a16="http://schemas.microsoft.com/office/drawing/2014/main" id="{8DA3D070-6DF9-40CA-98B7-DD8DDFC27686}"/>
              </a:ext>
            </a:extLst>
          </p:cNvPr>
          <p:cNvPicPr>
            <a:picLocks noChangeAspect="1"/>
          </p:cNvPicPr>
          <p:nvPr/>
        </p:nvPicPr>
        <p:blipFill rotWithShape="1">
          <a:blip r:embed="rId4"/>
          <a:srcRect l="33568" t="17475" r="43086" b="51009"/>
          <a:stretch/>
        </p:blipFill>
        <p:spPr>
          <a:xfrm>
            <a:off x="245287" y="1690688"/>
            <a:ext cx="6008459" cy="4562524"/>
          </a:xfrm>
          <a:prstGeom prst="rect">
            <a:avLst/>
          </a:prstGeom>
        </p:spPr>
      </p:pic>
      <p:pic>
        <p:nvPicPr>
          <p:cNvPr id="6" name="Picture 5">
            <a:extLst>
              <a:ext uri="{FF2B5EF4-FFF2-40B4-BE49-F238E27FC236}">
                <a16:creationId xmlns:a16="http://schemas.microsoft.com/office/drawing/2014/main" id="{17B4F88E-7972-42D4-93C3-B0DBFA83240E}"/>
              </a:ext>
            </a:extLst>
          </p:cNvPr>
          <p:cNvPicPr>
            <a:picLocks noChangeAspect="1"/>
          </p:cNvPicPr>
          <p:nvPr/>
        </p:nvPicPr>
        <p:blipFill rotWithShape="1">
          <a:blip r:embed="rId4"/>
          <a:srcRect l="33568" t="49320" r="41820" b="14045"/>
          <a:stretch/>
        </p:blipFill>
        <p:spPr>
          <a:xfrm>
            <a:off x="6509089" y="1690688"/>
            <a:ext cx="5427568" cy="4544383"/>
          </a:xfrm>
          <a:prstGeom prst="rect">
            <a:avLst/>
          </a:prstGeom>
        </p:spPr>
      </p:pic>
    </p:spTree>
    <p:extLst>
      <p:ext uri="{BB962C8B-B14F-4D97-AF65-F5344CB8AC3E}">
        <p14:creationId xmlns:p14="http://schemas.microsoft.com/office/powerpoint/2010/main" val="2383279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0" ma:contentTypeDescription="Create a new document." ma:contentTypeScope="" ma:versionID="b6ec2e0150afea7d5776644d08e447da">
  <xsd:schema xmlns:xsd="http://www.w3.org/2001/XMLSchema" xmlns:xs="http://www.w3.org/2001/XMLSchema" xmlns:p="http://schemas.microsoft.com/office/2006/metadata/properties" xmlns:ns2="810dadb4-62c1-4fd3-aef3-0db6a8571ffe" targetNamespace="http://schemas.microsoft.com/office/2006/metadata/properties" ma:root="true" ma:fieldsID="98d808a8b07e59fd4b86833a1874b37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D950B5-04BE-47A5-AF04-0E341A1010FC}"/>
</file>

<file path=customXml/itemProps2.xml><?xml version="1.0" encoding="utf-8"?>
<ds:datastoreItem xmlns:ds="http://schemas.openxmlformats.org/officeDocument/2006/customXml" ds:itemID="{D3777325-EC67-4559-86AD-143ABCC99221}"/>
</file>

<file path=customXml/itemProps3.xml><?xml version="1.0" encoding="utf-8"?>
<ds:datastoreItem xmlns:ds="http://schemas.openxmlformats.org/officeDocument/2006/customXml" ds:itemID="{284C2955-20C9-4445-963D-00C1BE81A58D}"/>
</file>

<file path=docProps/app.xml><?xml version="1.0" encoding="utf-8"?>
<Properties xmlns="http://schemas.openxmlformats.org/officeDocument/2006/extended-properties" xmlns:vt="http://schemas.openxmlformats.org/officeDocument/2006/docPropsVTypes">
  <TotalTime>0</TotalTime>
  <Words>428</Words>
  <Application>Microsoft Office PowerPoint</Application>
  <PresentationFormat>Widescreen</PresentationFormat>
  <Paragraphs>46</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Comic Sans MS</vt:lpstr>
      <vt:lpstr>Office Theme</vt:lpstr>
      <vt:lpstr>The Iron Man</vt:lpstr>
      <vt:lpstr>LO: To identify the key features of an advertisement poster.</vt:lpstr>
      <vt:lpstr>Starter: possessive apostrophes</vt:lpstr>
      <vt:lpstr>Starter: apostrophes in contractions</vt:lpstr>
      <vt:lpstr>PowerPoint Presentation</vt:lpstr>
      <vt:lpstr>What is the purpose of an advertisement?</vt:lpstr>
      <vt:lpstr>What is the purpose of an advertisement?</vt:lpstr>
      <vt:lpstr>Key features of a persuasive poster (advert)</vt:lpstr>
      <vt:lpstr>What do I need to include?</vt:lpstr>
      <vt:lpstr>PowerPoint Presentation</vt:lpstr>
      <vt:lpstr>PowerPoint Presentation</vt:lpstr>
      <vt:lpstr>Your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Chhibber</dc:creator>
  <cp:lastModifiedBy>A Chhibber</cp:lastModifiedBy>
  <cp:revision>81</cp:revision>
  <dcterms:created xsi:type="dcterms:W3CDTF">2021-05-07T11:57:56Z</dcterms:created>
  <dcterms:modified xsi:type="dcterms:W3CDTF">2021-05-09T18:58:26Z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