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5" r:id="rId4"/>
    <p:sldId id="288" r:id="rId5"/>
    <p:sldId id="286" r:id="rId6"/>
    <p:sldId id="287" r:id="rId7"/>
    <p:sldId id="260" r:id="rId8"/>
    <p:sldId id="290" r:id="rId9"/>
    <p:sldId id="308" r:id="rId10"/>
    <p:sldId id="276" r:id="rId11"/>
    <p:sldId id="277" r:id="rId12"/>
    <p:sldId id="281" r:id="rId13"/>
    <p:sldId id="264" r:id="rId14"/>
    <p:sldId id="265" r:id="rId15"/>
    <p:sldId id="266" r:id="rId16"/>
    <p:sldId id="309" r:id="rId17"/>
    <p:sldId id="338" r:id="rId18"/>
    <p:sldId id="33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592" autoAdjust="0"/>
  </p:normalViewPr>
  <p:slideViewPr>
    <p:cSldViewPr snapToGrid="0">
      <p:cViewPr varScale="1">
        <p:scale>
          <a:sx n="57" d="100"/>
          <a:sy n="57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D8506-DE8B-4402-B7C5-02A44BA62CBF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E773B-AB08-459F-93FF-52437FA91A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17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E773B-AB08-459F-93FF-52437FA91AB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86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water bottle </a:t>
            </a:r>
            <a:r>
              <a:rPr lang="en-GB" dirty="0"/>
              <a:t>–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E773B-AB08-459F-93FF-52437FA91AB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53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E773B-AB08-459F-93FF-52437FA91AB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48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on whiteboard.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E773B-AB08-459F-93FF-52437FA91AB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93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58126-562F-49D8-B06A-D0152CB13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5F5F9-BACB-424B-B7D8-E0602208A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44826-402C-4C5A-BECF-7A6F6B4B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84B1F-7FD0-454A-83B6-CA570768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3FE21-DBFA-4FC4-A0BF-51F28CE7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65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563F-7285-4EA6-84EE-A05712F2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81BB9-729F-495F-AD70-C4FC0156E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5E41C-6B92-4346-8083-9597EE1F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99CF6-4CBA-499C-95D7-AD5FCB75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ADFB7-4C85-47F5-A16A-8B8C0749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01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9167E-C64A-4047-9F87-9AFB82BC0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D2D5A-8F53-4468-8AEB-0D52D3A6D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5ACA0-E940-4741-A5BA-8C9E43E3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B9946-BDB4-4DE2-9270-D04A422C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46D07-29A7-4599-8EE1-58C2DEDD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9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F9EA5B0-9E73-450C-82B0-FFCDC27EBD99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715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F9EA5B0-9E73-450C-82B0-FFCDC27EBD99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86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F9EA5B0-9E73-450C-82B0-FFCDC27EBD99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06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94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5AA-0FC9-4BAF-A2C8-692CB828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4A978-356C-42CA-9B01-8251B05C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D164E-E2CD-4971-ACAD-49A53AAA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7A161-D2F5-4337-8E0C-6AE3A9A6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A2FBC-DB1A-4774-8B8C-00C71391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31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1B17-7EE7-40CF-A40A-DAC2FD91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83240-4995-4013-8EFA-99A45B4B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9C12D-496E-48F7-AA7B-F1204BDC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34BFC-4E17-4008-8D54-45FB794A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B7E4A-7302-418C-A5A3-4F7842CA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97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15EF-DCBB-47ED-BD4E-0E91D68A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82A8-267A-4F32-937E-FAE2C12F0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91A6E-9CCA-4B7E-953F-B93D920E9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E14E3-D4E6-4798-85DC-559B4ECA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5D468-FD92-411E-8A6A-DF922FCB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D57F5-A3C8-4E9C-90E0-DAD51F2B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2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9917-7259-4013-B15B-990DC787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2C9D1-7DA5-43AE-833E-8410BE5AF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CF0DA-1450-4829-9484-42A9F0B10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CE6D9-3491-4E03-9C71-9D64D80E7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B0E03-A959-4F15-97C6-C980FE837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57D0A6-1EBA-49A7-9B6A-664D2F6A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3200E-9889-45FE-A01F-4A9B6658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8D5752-22AD-450A-8AA7-9A555F62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42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AF61-7F94-4D89-8124-51836796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37EA5-9F2A-4C4A-BAA6-72477013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FE463-ED0E-472D-9A97-CFF4B277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E4B1E-0093-4520-BFCE-F9897855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57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BF61C-B651-494A-933D-F3D717B8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19DBF-2477-4C7C-A01A-5D3C245E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4A34A-4EC3-48BE-ACD5-2D99D1F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5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F584-4B8C-4C77-98F8-D977F4F5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866A4-2C16-43CF-BB1D-425CA37A0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0456A-2053-4332-8949-18E63E003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C8B5C-1545-4D59-85E9-378089F95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7CC2D-2DE6-407E-87AD-08C778EA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551C8-AD36-48D5-878B-5906EC59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17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1A22-671D-4DF3-A685-4792493B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E84AF-826B-4F83-8FE0-44EBA3D6A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3C91D-EA56-4BF1-82D7-E56281114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00E92-63E3-4F02-A135-84F16C44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A6F7E-0FE2-4A21-A316-6185288D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B3367-E001-4A55-9387-00C216D7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64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5AAA95-8777-480D-97A6-54BF0D18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7FD9B-EE58-4EDD-B60E-229FB05A7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AFC17-F9B7-4616-99FE-B07490918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DC8D3-3E5B-456C-80B3-2FAD11866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3EAE9-A90D-4B1D-9322-553DDDAA0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97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water-pour-jug-pouring-liquid-29549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1A2E-B9B2-4848-86D4-A5C065245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2358"/>
            <a:ext cx="9144000" cy="1103604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Capacity </a:t>
            </a:r>
            <a:endParaRPr lang="en-GB" sz="2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13A1A-E3F9-48C0-825F-7D42536149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LO: To consolidate our understanding of measuring capacity, using ml and l.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0016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39B074DF-9D1A-4C2E-A6B1-97FF5637A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1208088"/>
            <a:ext cx="3659187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6">
            <a:extLst>
              <a:ext uri="{FF2B5EF4-FFF2-40B4-BE49-F238E27FC236}">
                <a16:creationId xmlns:a16="http://schemas.microsoft.com/office/drawing/2014/main" id="{E78FBA39-56E0-457C-A0AC-BB5BAFDC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9" y="5719763"/>
            <a:ext cx="1411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 dirty="0">
                <a:solidFill>
                  <a:schemeClr val="tx1"/>
                </a:solidFill>
              </a:rPr>
              <a:t>	</a:t>
            </a:r>
            <a:r>
              <a:rPr lang="en-GB" altLang="en-US" dirty="0">
                <a:solidFill>
                  <a:schemeClr val="tx1"/>
                </a:solidFill>
              </a:rPr>
              <a:t>ml</a:t>
            </a:r>
            <a:endParaRPr lang="en-GB" altLang="en-US" u="sng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98ED0-DE2B-4807-96FE-74DBCD6E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214" y="5578476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00639A"/>
                </a:solidFill>
              </a:rPr>
              <a:t>6</a:t>
            </a:r>
          </a:p>
        </p:txBody>
      </p:sp>
      <p:sp>
        <p:nvSpPr>
          <p:cNvPr id="15365" name="Title 20">
            <a:extLst>
              <a:ext uri="{FF2B5EF4-FFF2-40B4-BE49-F238E27FC236}">
                <a16:creationId xmlns:a16="http://schemas.microsoft.com/office/drawing/2014/main" id="{C4F04AE7-3908-4C6A-80FD-88744DC7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How much liquid is in this jug?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:a16="http://schemas.microsoft.com/office/drawing/2014/main" id="{9B25ECE5-6E41-49B7-9565-B6B1381CC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1208088"/>
            <a:ext cx="3659187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6">
            <a:extLst>
              <a:ext uri="{FF2B5EF4-FFF2-40B4-BE49-F238E27FC236}">
                <a16:creationId xmlns:a16="http://schemas.microsoft.com/office/drawing/2014/main" id="{C4C3C995-3A68-430E-8881-D5D74DEB4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9" y="5719763"/>
            <a:ext cx="1411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 dirty="0">
                <a:solidFill>
                  <a:schemeClr val="tx1"/>
                </a:solidFill>
              </a:rPr>
              <a:t>	</a:t>
            </a:r>
            <a:r>
              <a:rPr lang="en-GB" altLang="en-US" dirty="0">
                <a:solidFill>
                  <a:schemeClr val="tx1"/>
                </a:solidFill>
              </a:rPr>
              <a:t>ml</a:t>
            </a:r>
            <a:endParaRPr lang="en-GB" altLang="en-US" u="sng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CCF02-907B-4663-98D7-C88A4FA5D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13" y="5578476"/>
            <a:ext cx="588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00639A"/>
                </a:solidFill>
              </a:rPr>
              <a:t>39</a:t>
            </a:r>
          </a:p>
        </p:txBody>
      </p:sp>
      <p:sp>
        <p:nvSpPr>
          <p:cNvPr id="16389" name="Title 20">
            <a:extLst>
              <a:ext uri="{FF2B5EF4-FFF2-40B4-BE49-F238E27FC236}">
                <a16:creationId xmlns:a16="http://schemas.microsoft.com/office/drawing/2014/main" id="{800F1349-30B5-4762-BDD5-F0BC6E76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How much liquid is in this jug?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7A7E6C52-5686-4DA0-8B02-47FECABCA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1208088"/>
            <a:ext cx="3659187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>
            <a:extLst>
              <a:ext uri="{FF2B5EF4-FFF2-40B4-BE49-F238E27FC236}">
                <a16:creationId xmlns:a16="http://schemas.microsoft.com/office/drawing/2014/main" id="{53B29BC3-7B68-4D1E-9773-CD5C84B86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9" y="5719763"/>
            <a:ext cx="1411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 dirty="0">
                <a:solidFill>
                  <a:schemeClr val="tx1"/>
                </a:solidFill>
              </a:rPr>
              <a:t>	</a:t>
            </a:r>
            <a:r>
              <a:rPr lang="en-GB" altLang="en-US" dirty="0">
                <a:solidFill>
                  <a:schemeClr val="tx1"/>
                </a:solidFill>
              </a:rPr>
              <a:t>ml</a:t>
            </a:r>
            <a:endParaRPr lang="en-GB" altLang="en-US" u="sng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6D719-E061-48D4-AAD5-FE3FF44A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13" y="5578476"/>
            <a:ext cx="588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00639A"/>
                </a:solidFill>
              </a:rPr>
              <a:t>27</a:t>
            </a:r>
          </a:p>
        </p:txBody>
      </p:sp>
      <p:sp>
        <p:nvSpPr>
          <p:cNvPr id="17413" name="Title 20">
            <a:extLst>
              <a:ext uri="{FF2B5EF4-FFF2-40B4-BE49-F238E27FC236}">
                <a16:creationId xmlns:a16="http://schemas.microsoft.com/office/drawing/2014/main" id="{3EBB06FB-BE6B-48E5-ADF8-1C3DDB39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How much liquid is in this jug?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C2ED062-E1E6-4397-8DDF-A291D71335F4}"/>
              </a:ext>
            </a:extLst>
          </p:cNvPr>
          <p:cNvGrpSpPr/>
          <p:nvPr/>
        </p:nvGrpSpPr>
        <p:grpSpPr>
          <a:xfrm>
            <a:off x="1595151" y="6454317"/>
            <a:ext cx="1188000" cy="388198"/>
            <a:chOff x="79697" y="6454317"/>
            <a:chExt cx="1188000" cy="388198"/>
          </a:xfrm>
        </p:grpSpPr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02429E7C-B84C-4502-A4D6-104F6745A721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23" name="Picture 2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20537CC-8A33-470E-9029-1A6BDDEDE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34691EF-9F3D-4B63-B221-F30A1F5BB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4D68886-4108-4E51-9C21-2FF600502E7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Estimate how much liquid is in container B.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876FEDD-B073-42FA-99C4-9F602FAEB5D4}"/>
              </a:ext>
            </a:extLst>
          </p:cNvPr>
          <p:cNvGrpSpPr/>
          <p:nvPr/>
        </p:nvGrpSpPr>
        <p:grpSpPr>
          <a:xfrm>
            <a:off x="3059517" y="1566933"/>
            <a:ext cx="6303816" cy="3860652"/>
            <a:chOff x="1521384" y="1566933"/>
            <a:chExt cx="6303816" cy="386065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209C8AA-6847-483B-9647-9F558443D7C9}"/>
                </a:ext>
              </a:extLst>
            </p:cNvPr>
            <p:cNvGrpSpPr/>
            <p:nvPr/>
          </p:nvGrpSpPr>
          <p:grpSpPr>
            <a:xfrm>
              <a:off x="5634365" y="1566933"/>
              <a:ext cx="2190835" cy="3704517"/>
              <a:chOff x="5634365" y="1915723"/>
              <a:chExt cx="2190835" cy="3704517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AF470DF-4F5A-4783-8578-A8CE610A0AE7}"/>
                  </a:ext>
                </a:extLst>
              </p:cNvPr>
              <p:cNvSpPr/>
              <p:nvPr/>
            </p:nvSpPr>
            <p:spPr>
              <a:xfrm>
                <a:off x="5634365" y="1915723"/>
                <a:ext cx="2171966" cy="1042391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1L</a:t>
                </a: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492B19A-6A5B-4BAE-AC33-5B0725A62C92}"/>
                  </a:ext>
                </a:extLst>
              </p:cNvPr>
              <p:cNvSpPr/>
              <p:nvPr/>
            </p:nvSpPr>
            <p:spPr>
              <a:xfrm>
                <a:off x="5653234" y="3230501"/>
                <a:ext cx="2171966" cy="1042391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20L</a:t>
                </a: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93E3669C-E01B-432F-BF7D-9968A299F4A5}"/>
                  </a:ext>
                </a:extLst>
              </p:cNvPr>
              <p:cNvSpPr/>
              <p:nvPr/>
            </p:nvSpPr>
            <p:spPr>
              <a:xfrm>
                <a:off x="5653234" y="4577849"/>
                <a:ext cx="2171966" cy="1042391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8L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EC89F5A-C83F-4EEC-81C0-E2A5CC0A3477}"/>
                </a:ext>
              </a:extLst>
            </p:cNvPr>
            <p:cNvGrpSpPr/>
            <p:nvPr/>
          </p:nvGrpSpPr>
          <p:grpSpPr>
            <a:xfrm>
              <a:off x="1521384" y="4257868"/>
              <a:ext cx="2185605" cy="1169717"/>
              <a:chOff x="1521384" y="4257868"/>
              <a:chExt cx="2185605" cy="116971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68F0AA-8FE6-4A7E-B8FC-9B85558049EB}"/>
                  </a:ext>
                </a:extLst>
              </p:cNvPr>
              <p:cNvSpPr txBox="1"/>
              <p:nvPr/>
            </p:nvSpPr>
            <p:spPr>
              <a:xfrm>
                <a:off x="1659891" y="4965920"/>
                <a:ext cx="412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latin typeface="Century Gothic" panose="020B0502020202020204" pitchFamily="34" charset="0"/>
                  </a:rPr>
                  <a:t>A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883EBB-FE23-4F8B-A3A7-6F45446DA251}"/>
                  </a:ext>
                </a:extLst>
              </p:cNvPr>
              <p:cNvSpPr txBox="1"/>
              <p:nvPr/>
            </p:nvSpPr>
            <p:spPr>
              <a:xfrm>
                <a:off x="3344389" y="4965920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latin typeface="Century Gothic" panose="020B0502020202020204" pitchFamily="34" charset="0"/>
                  </a:rPr>
                  <a:t>B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0F8489A-C22F-4660-9D98-072204849B7C}"/>
                  </a:ext>
                </a:extLst>
              </p:cNvPr>
              <p:cNvSpPr txBox="1"/>
              <p:nvPr/>
            </p:nvSpPr>
            <p:spPr>
              <a:xfrm>
                <a:off x="1521384" y="4257868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dirty="0">
                    <a:latin typeface="Century Gothic" panose="020B0502020202020204" pitchFamily="34" charset="0"/>
                  </a:rPr>
                  <a:t>2L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4046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the containers up to the correct level.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550675-0405-44A6-B164-A8BD393A8D0B}"/>
              </a:ext>
            </a:extLst>
          </p:cNvPr>
          <p:cNvGrpSpPr/>
          <p:nvPr/>
        </p:nvGrpSpPr>
        <p:grpSpPr>
          <a:xfrm>
            <a:off x="1595151" y="6454317"/>
            <a:ext cx="1188000" cy="388198"/>
            <a:chOff x="79697" y="6454317"/>
            <a:chExt cx="1188000" cy="3881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EACCF1-E413-4980-9AF7-0BC550B33278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4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A26F8A3-ED00-4E7E-8704-280F83C8C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DD9DAD7-A426-4E9C-AE59-F0E6B7E9536D}"/>
              </a:ext>
            </a:extLst>
          </p:cNvPr>
          <p:cNvGraphicFramePr>
            <a:graphicFrameLocks noGrp="1"/>
          </p:cNvGraphicFramePr>
          <p:nvPr/>
        </p:nvGraphicFramePr>
        <p:xfrm>
          <a:off x="2304139" y="2270299"/>
          <a:ext cx="1875136" cy="2542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110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475699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504327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06363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41270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58D9716-5950-42FB-94D7-50843254C54B}"/>
              </a:ext>
            </a:extLst>
          </p:cNvPr>
          <p:cNvGraphicFramePr>
            <a:graphicFrameLocks noGrp="1"/>
          </p:cNvGraphicFramePr>
          <p:nvPr/>
        </p:nvGraphicFramePr>
        <p:xfrm>
          <a:off x="2360425" y="2107180"/>
          <a:ext cx="803424" cy="2532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424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56466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10L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8L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6L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4L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2L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6E2F9C5-2A2C-4512-A6C7-7E1C52D57B97}"/>
              </a:ext>
            </a:extLst>
          </p:cNvPr>
          <p:cNvGraphicFramePr>
            <a:graphicFrameLocks noGrp="1"/>
          </p:cNvGraphicFramePr>
          <p:nvPr/>
        </p:nvGraphicFramePr>
        <p:xfrm>
          <a:off x="5373195" y="2270299"/>
          <a:ext cx="1164312" cy="2542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793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295372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313147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706363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188364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141270"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282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8F1F437-C375-4676-9A3A-AB1703E141D4}"/>
              </a:ext>
            </a:extLst>
          </p:cNvPr>
          <p:cNvGraphicFramePr>
            <a:graphicFrameLocks noGrp="1"/>
          </p:cNvGraphicFramePr>
          <p:nvPr/>
        </p:nvGraphicFramePr>
        <p:xfrm>
          <a:off x="5371515" y="2145614"/>
          <a:ext cx="498863" cy="2532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86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656466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10L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8L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6L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4L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75123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2L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4534CB0-32DD-4514-A02A-49A2E0BD6E48}"/>
              </a:ext>
            </a:extLst>
          </p:cNvPr>
          <p:cNvSpPr/>
          <p:nvPr/>
        </p:nvSpPr>
        <p:spPr>
          <a:xfrm>
            <a:off x="8196065" y="5171215"/>
            <a:ext cx="1079979" cy="80040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1C1086C-DE41-4EDF-B92C-E6848D10C5F0}"/>
              </a:ext>
            </a:extLst>
          </p:cNvPr>
          <p:cNvSpPr/>
          <p:nvPr/>
        </p:nvSpPr>
        <p:spPr>
          <a:xfrm>
            <a:off x="5448892" y="5171215"/>
            <a:ext cx="1079979" cy="80040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10L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D266FE6-9B1D-431F-B152-B262187DDBE7}"/>
              </a:ext>
            </a:extLst>
          </p:cNvPr>
          <p:cNvSpPr/>
          <p:nvPr/>
        </p:nvSpPr>
        <p:spPr>
          <a:xfrm>
            <a:off x="2701718" y="5171215"/>
            <a:ext cx="1079979" cy="80040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9L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E7D303A-FF98-468B-B6FD-CD0708BFC282}"/>
              </a:ext>
            </a:extLst>
          </p:cNvPr>
          <p:cNvGraphicFramePr>
            <a:graphicFrameLocks noGrp="1"/>
          </p:cNvGraphicFramePr>
          <p:nvPr/>
        </p:nvGraphicFramePr>
        <p:xfrm>
          <a:off x="7731427" y="2790344"/>
          <a:ext cx="1954548" cy="2021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262">
                  <a:extLst>
                    <a:ext uri="{9D8B030D-6E8A-4147-A177-3AD203B41FA5}">
                      <a16:colId xmlns:a16="http://schemas.microsoft.com/office/drawing/2014/main" val="3348667451"/>
                    </a:ext>
                  </a:extLst>
                </a:gridCol>
                <a:gridCol w="450585">
                  <a:extLst>
                    <a:ext uri="{9D8B030D-6E8A-4147-A177-3AD203B41FA5}">
                      <a16:colId xmlns:a16="http://schemas.microsoft.com/office/drawing/2014/main" val="31861885"/>
                    </a:ext>
                  </a:extLst>
                </a:gridCol>
                <a:gridCol w="477701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296896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93728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91349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829160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564607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271357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795684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208046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856357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933746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64015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395870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12838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974402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19465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28214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73897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44985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86249"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C4BB0AF-F56F-4DC3-9E90-65FBD4484504}"/>
              </a:ext>
            </a:extLst>
          </p:cNvPr>
          <p:cNvGraphicFramePr>
            <a:graphicFrameLocks noGrp="1"/>
          </p:cNvGraphicFramePr>
          <p:nvPr/>
        </p:nvGraphicFramePr>
        <p:xfrm>
          <a:off x="8228596" y="2505023"/>
          <a:ext cx="498863" cy="23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863">
                  <a:extLst>
                    <a:ext uri="{9D8B030D-6E8A-4147-A177-3AD203B41FA5}">
                      <a16:colId xmlns:a16="http://schemas.microsoft.com/office/drawing/2014/main" val="135476471"/>
                    </a:ext>
                  </a:extLst>
                </a:gridCol>
              </a:tblGrid>
              <a:tr h="597330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32706"/>
                  </a:ext>
                </a:extLst>
              </a:tr>
              <a:tr h="341334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9L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608451"/>
                  </a:ext>
                </a:extLst>
              </a:tr>
              <a:tr h="341334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7L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372799"/>
                  </a:ext>
                </a:extLst>
              </a:tr>
              <a:tr h="341334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5L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56410"/>
                  </a:ext>
                </a:extLst>
              </a:tr>
              <a:tr h="341334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3L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08211"/>
                  </a:ext>
                </a:extLst>
              </a:tr>
              <a:tr h="341334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1L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05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718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EB750-F1B5-4A4D-B09B-9B2D3200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Task: 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C584A-A202-41B2-B188-96D4301F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Comic Sans MS" panose="030F0702030302020204" pitchFamily="66" charset="0"/>
              </a:rPr>
              <a:t>Complete the worksheets. There are three levels, choose the one you are most comfortable. 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6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6A0FA-FF72-468E-983E-A08C197F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365125"/>
            <a:ext cx="11819467" cy="5426075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Year 2:  47 + 44  =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Year 3: 126 + 147 =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Using a method of your choice,  work this calculation out on your whiteboard.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Make sure you are showing your working out.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5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64BF-D83D-4B7F-B58F-2F9563E4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Capacity and Volume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5DA2F-9ED0-4BD0-9B68-10C8F4E9A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Capacity Vs Volume Poster Teaching Resource | Teach Starter">
            <a:extLst>
              <a:ext uri="{FF2B5EF4-FFF2-40B4-BE49-F238E27FC236}">
                <a16:creationId xmlns:a16="http://schemas.microsoft.com/office/drawing/2014/main" id="{CDF89345-05BC-4DAE-9DAB-EC6015864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13910" r="16963" b="-251"/>
          <a:stretch/>
        </p:blipFill>
        <p:spPr bwMode="auto">
          <a:xfrm>
            <a:off x="2015067" y="1418960"/>
            <a:ext cx="8466666" cy="516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7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85F2-6343-4DB2-AB41-26C53E988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667"/>
            <a:ext cx="10515600" cy="507629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We use milliliters and liters to measure volume and capacity.</a:t>
            </a:r>
          </a:p>
          <a:p>
            <a:pPr marL="0" indent="0" algn="ctr">
              <a:buNone/>
            </a:pPr>
            <a:endParaRPr lang="en-US" sz="360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60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Capacity is the amount of liquid a container can hold.</a:t>
            </a:r>
          </a:p>
          <a:p>
            <a:pPr marL="0" indent="0" algn="ctr">
              <a:buNone/>
            </a:pPr>
            <a:endParaRPr lang="en-US" sz="360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60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Volume is how much liquid is in the container.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32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2FAF8-41B8-422F-BEC1-02426A66D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5067"/>
            <a:ext cx="10515600" cy="54318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>
                <a:latin typeface="Comic Sans MS" panose="030F0702030302020204" pitchFamily="66" charset="0"/>
              </a:rPr>
              <a:t>How many mm are in a cm?</a:t>
            </a:r>
          </a:p>
          <a:p>
            <a:pPr marL="0" indent="0" algn="ctr">
              <a:buNone/>
            </a:pPr>
            <a:endParaRPr lang="en-US" sz="4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Comic Sans MS" panose="030F0702030302020204" pitchFamily="66" charset="0"/>
              </a:rPr>
              <a:t>How many cm are in a m? </a:t>
            </a:r>
          </a:p>
          <a:p>
            <a:pPr marL="0" indent="0" algn="ctr">
              <a:buNone/>
            </a:pPr>
            <a:endParaRPr lang="en-US" sz="4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Comic Sans MS" panose="030F0702030302020204" pitchFamily="66" charset="0"/>
              </a:rPr>
              <a:t>How many g is in a kilogram? </a:t>
            </a:r>
          </a:p>
          <a:p>
            <a:pPr marL="0" indent="0" algn="ctr">
              <a:buNone/>
            </a:pPr>
            <a:endParaRPr lang="en-US" sz="4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Comic Sans MS" panose="030F0702030302020204" pitchFamily="66" charset="0"/>
              </a:rPr>
              <a:t>How many ml do we think is in a l? </a:t>
            </a:r>
            <a:br>
              <a:rPr lang="en-US" sz="4400" dirty="0">
                <a:latin typeface="Comic Sans MS" panose="030F0702030302020204" pitchFamily="66" charset="0"/>
              </a:rPr>
            </a:b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9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AA8CFF-3D3C-4670-AB98-51C9359A7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52002" y="1027906"/>
            <a:ext cx="353546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FDD478-0A59-47C2-BD85-1D35C7A05F11}"/>
              </a:ext>
            </a:extLst>
          </p:cNvPr>
          <p:cNvSpPr txBox="1"/>
          <p:nvPr/>
        </p:nvSpPr>
        <p:spPr>
          <a:xfrm>
            <a:off x="135468" y="270933"/>
            <a:ext cx="80433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There are 1000milliletres  in a liter.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100ml = 1l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How many liters would I have if I had 5000ml? 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How many liters would I have if I had 7000ml? 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I have 9l, how many ml would this be?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0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3B8DD8-EEBB-1D4B-8FC4-7C55C3FBC942}"/>
              </a:ext>
            </a:extLst>
          </p:cNvPr>
          <p:cNvSpPr/>
          <p:nvPr/>
        </p:nvSpPr>
        <p:spPr>
          <a:xfrm>
            <a:off x="1898072" y="206032"/>
            <a:ext cx="8395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chemeClr val="accent1"/>
                </a:solidFill>
              </a:rPr>
              <a:t>Capacity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557D20-6185-AD4F-A63B-70E3F891C1D1}"/>
              </a:ext>
            </a:extLst>
          </p:cNvPr>
          <p:cNvSpPr/>
          <p:nvPr/>
        </p:nvSpPr>
        <p:spPr>
          <a:xfrm>
            <a:off x="2001980" y="1198120"/>
            <a:ext cx="8188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</a:rPr>
              <a:t>Click on the words below to see their meaning.</a:t>
            </a:r>
            <a:endParaRPr lang="en-US" sz="2800" dirty="0"/>
          </a:p>
        </p:txBody>
      </p:sp>
      <p:sp>
        <p:nvSpPr>
          <p:cNvPr id="3" name="full">
            <a:extLst>
              <a:ext uri="{FF2B5EF4-FFF2-40B4-BE49-F238E27FC236}">
                <a16:creationId xmlns:a16="http://schemas.microsoft.com/office/drawing/2014/main" id="{4FB6A4D3-8A02-E647-A894-99B92676AAA0}"/>
              </a:ext>
            </a:extLst>
          </p:cNvPr>
          <p:cNvSpPr/>
          <p:nvPr/>
        </p:nvSpPr>
        <p:spPr>
          <a:xfrm>
            <a:off x="2243847" y="1945533"/>
            <a:ext cx="3249038" cy="933855"/>
          </a:xfrm>
          <a:prstGeom prst="roundRect">
            <a:avLst/>
          </a:prstGeom>
          <a:solidFill>
            <a:srgbClr val="FF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Full</a:t>
            </a:r>
          </a:p>
        </p:txBody>
      </p:sp>
      <p:sp>
        <p:nvSpPr>
          <p:cNvPr id="6" name="half empty">
            <a:extLst>
              <a:ext uri="{FF2B5EF4-FFF2-40B4-BE49-F238E27FC236}">
                <a16:creationId xmlns:a16="http://schemas.microsoft.com/office/drawing/2014/main" id="{9837E592-BB84-9141-827D-C3FA15763519}"/>
              </a:ext>
            </a:extLst>
          </p:cNvPr>
          <p:cNvSpPr/>
          <p:nvPr/>
        </p:nvSpPr>
        <p:spPr>
          <a:xfrm>
            <a:off x="6699117" y="1945533"/>
            <a:ext cx="3249038" cy="933855"/>
          </a:xfrm>
          <a:prstGeom prst="roundRect">
            <a:avLst/>
          </a:prstGeom>
          <a:solidFill>
            <a:srgbClr val="005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Half empty</a:t>
            </a:r>
          </a:p>
        </p:txBody>
      </p:sp>
      <p:sp>
        <p:nvSpPr>
          <p:cNvPr id="7" name="empty">
            <a:extLst>
              <a:ext uri="{FF2B5EF4-FFF2-40B4-BE49-F238E27FC236}">
                <a16:creationId xmlns:a16="http://schemas.microsoft.com/office/drawing/2014/main" id="{A5C5F5EA-5350-ED41-B5F3-C338E60BF414}"/>
              </a:ext>
            </a:extLst>
          </p:cNvPr>
          <p:cNvSpPr/>
          <p:nvPr/>
        </p:nvSpPr>
        <p:spPr>
          <a:xfrm>
            <a:off x="2243847" y="3541097"/>
            <a:ext cx="3249038" cy="933855"/>
          </a:xfrm>
          <a:prstGeom prst="roundRect">
            <a:avLst/>
          </a:prstGeom>
          <a:solidFill>
            <a:srgbClr val="005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Empty</a:t>
            </a:r>
          </a:p>
        </p:txBody>
      </p:sp>
      <p:sp>
        <p:nvSpPr>
          <p:cNvPr id="8" name="half full">
            <a:extLst>
              <a:ext uri="{FF2B5EF4-FFF2-40B4-BE49-F238E27FC236}">
                <a16:creationId xmlns:a16="http://schemas.microsoft.com/office/drawing/2014/main" id="{69D3D23E-7EC6-4F44-AF92-F182E0D8B72A}"/>
              </a:ext>
            </a:extLst>
          </p:cNvPr>
          <p:cNvSpPr/>
          <p:nvPr/>
        </p:nvSpPr>
        <p:spPr>
          <a:xfrm>
            <a:off x="2243847" y="5136662"/>
            <a:ext cx="3249038" cy="93385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Half full</a:t>
            </a:r>
          </a:p>
        </p:txBody>
      </p:sp>
      <p:sp>
        <p:nvSpPr>
          <p:cNvPr id="9" name="nearly full">
            <a:extLst>
              <a:ext uri="{FF2B5EF4-FFF2-40B4-BE49-F238E27FC236}">
                <a16:creationId xmlns:a16="http://schemas.microsoft.com/office/drawing/2014/main" id="{D778CDFF-A103-144B-A52C-0E0662042950}"/>
              </a:ext>
            </a:extLst>
          </p:cNvPr>
          <p:cNvSpPr/>
          <p:nvPr/>
        </p:nvSpPr>
        <p:spPr>
          <a:xfrm>
            <a:off x="6699115" y="3541097"/>
            <a:ext cx="3249038" cy="93385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Nearly full</a:t>
            </a:r>
          </a:p>
        </p:txBody>
      </p:sp>
      <p:sp>
        <p:nvSpPr>
          <p:cNvPr id="10" name="nearly empty">
            <a:extLst>
              <a:ext uri="{FF2B5EF4-FFF2-40B4-BE49-F238E27FC236}">
                <a16:creationId xmlns:a16="http://schemas.microsoft.com/office/drawing/2014/main" id="{DFC35715-6657-314C-BFC0-A947430C6316}"/>
              </a:ext>
            </a:extLst>
          </p:cNvPr>
          <p:cNvSpPr/>
          <p:nvPr/>
        </p:nvSpPr>
        <p:spPr>
          <a:xfrm>
            <a:off x="6699115" y="5136661"/>
            <a:ext cx="3249038" cy="933855"/>
          </a:xfrm>
          <a:prstGeom prst="roundRect">
            <a:avLst/>
          </a:prstGeom>
          <a:solidFill>
            <a:srgbClr val="FF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Nearly empty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76D3B3-21CA-1340-9B8B-076EEF5262D5}"/>
              </a:ext>
            </a:extLst>
          </p:cNvPr>
          <p:cNvGrpSpPr/>
          <p:nvPr/>
        </p:nvGrpSpPr>
        <p:grpSpPr>
          <a:xfrm>
            <a:off x="4377642" y="1766326"/>
            <a:ext cx="3378656" cy="4483395"/>
            <a:chOff x="2853642" y="1766325"/>
            <a:chExt cx="3378656" cy="448339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C65EB3-E97D-3648-93D3-909D0712E252}"/>
                </a:ext>
              </a:extLst>
            </p:cNvPr>
            <p:cNvGrpSpPr/>
            <p:nvPr/>
          </p:nvGrpSpPr>
          <p:grpSpPr>
            <a:xfrm>
              <a:off x="2853642" y="1766325"/>
              <a:ext cx="3378656" cy="4483395"/>
              <a:chOff x="2853642" y="1766325"/>
              <a:chExt cx="3378656" cy="4483395"/>
            </a:xfrm>
          </p:grpSpPr>
          <p:pic>
            <p:nvPicPr>
              <p:cNvPr id="11" name="Picture 10" descr="Shape&#10;&#10;Description automatically generated">
                <a:extLst>
                  <a:ext uri="{FF2B5EF4-FFF2-40B4-BE49-F238E27FC236}">
                    <a16:creationId xmlns:a16="http://schemas.microsoft.com/office/drawing/2014/main" id="{6B4B262F-5F3C-F144-9179-3BB1479E4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3642" y="1766325"/>
                <a:ext cx="3378656" cy="4483395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BE2D8E-3F26-DF48-B9AA-895412F2030C}"/>
                  </a:ext>
                </a:extLst>
              </p:cNvPr>
              <p:cNvSpPr/>
              <p:nvPr/>
            </p:nvSpPr>
            <p:spPr>
              <a:xfrm>
                <a:off x="3268494" y="3216613"/>
                <a:ext cx="2586874" cy="3244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Trapezium 13">
              <a:extLst>
                <a:ext uri="{FF2B5EF4-FFF2-40B4-BE49-F238E27FC236}">
                  <a16:creationId xmlns:a16="http://schemas.microsoft.com/office/drawing/2014/main" id="{3BB815BF-AAFD-8645-B45C-72A33BCC7DE5}"/>
                </a:ext>
              </a:extLst>
            </p:cNvPr>
            <p:cNvSpPr/>
            <p:nvPr/>
          </p:nvSpPr>
          <p:spPr>
            <a:xfrm rot="10800000">
              <a:off x="3262006" y="3487910"/>
              <a:ext cx="2593362" cy="324481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Freeform 17">
            <a:extLst>
              <a:ext uri="{FF2B5EF4-FFF2-40B4-BE49-F238E27FC236}">
                <a16:creationId xmlns:a16="http://schemas.microsoft.com/office/drawing/2014/main" id="{CBDBC6CD-4D99-534C-A902-787C23716AD8}"/>
              </a:ext>
            </a:extLst>
          </p:cNvPr>
          <p:cNvSpPr/>
          <p:nvPr/>
        </p:nvSpPr>
        <p:spPr>
          <a:xfrm>
            <a:off x="4512297" y="1979630"/>
            <a:ext cx="3148552" cy="4251489"/>
          </a:xfrm>
          <a:custGeom>
            <a:avLst/>
            <a:gdLst>
              <a:gd name="connsiteX0" fmla="*/ 150829 w 3148552"/>
              <a:gd name="connsiteY0" fmla="*/ 754144 h 4251489"/>
              <a:gd name="connsiteX1" fmla="*/ 433633 w 3148552"/>
              <a:gd name="connsiteY1" fmla="*/ 3337089 h 4251489"/>
              <a:gd name="connsiteX2" fmla="*/ 480767 w 3148552"/>
              <a:gd name="connsiteY2" fmla="*/ 3459637 h 4251489"/>
              <a:gd name="connsiteX3" fmla="*/ 509047 w 3148552"/>
              <a:gd name="connsiteY3" fmla="*/ 3723587 h 4251489"/>
              <a:gd name="connsiteX4" fmla="*/ 575035 w 3148552"/>
              <a:gd name="connsiteY4" fmla="*/ 3817856 h 4251489"/>
              <a:gd name="connsiteX5" fmla="*/ 546755 w 3148552"/>
              <a:gd name="connsiteY5" fmla="*/ 3959258 h 4251489"/>
              <a:gd name="connsiteX6" fmla="*/ 678730 w 3148552"/>
              <a:gd name="connsiteY6" fmla="*/ 4138367 h 4251489"/>
              <a:gd name="connsiteX7" fmla="*/ 1065229 w 3148552"/>
              <a:gd name="connsiteY7" fmla="*/ 4204355 h 4251489"/>
              <a:gd name="connsiteX8" fmla="*/ 1489435 w 3148552"/>
              <a:gd name="connsiteY8" fmla="*/ 4251489 h 4251489"/>
              <a:gd name="connsiteX9" fmla="*/ 1894788 w 3148552"/>
              <a:gd name="connsiteY9" fmla="*/ 4232635 h 4251489"/>
              <a:gd name="connsiteX10" fmla="*/ 2309567 w 3148552"/>
              <a:gd name="connsiteY10" fmla="*/ 4147794 h 4251489"/>
              <a:gd name="connsiteX11" fmla="*/ 2592371 w 3148552"/>
              <a:gd name="connsiteY11" fmla="*/ 4025245 h 4251489"/>
              <a:gd name="connsiteX12" fmla="*/ 2601798 w 3148552"/>
              <a:gd name="connsiteY12" fmla="*/ 3808429 h 4251489"/>
              <a:gd name="connsiteX13" fmla="*/ 2639505 w 3148552"/>
              <a:gd name="connsiteY13" fmla="*/ 3582185 h 4251489"/>
              <a:gd name="connsiteX14" fmla="*/ 2677212 w 3148552"/>
              <a:gd name="connsiteY14" fmla="*/ 3384223 h 4251489"/>
              <a:gd name="connsiteX15" fmla="*/ 2733773 w 3148552"/>
              <a:gd name="connsiteY15" fmla="*/ 3120272 h 4251489"/>
              <a:gd name="connsiteX16" fmla="*/ 2988297 w 3148552"/>
              <a:gd name="connsiteY16" fmla="*/ 763571 h 4251489"/>
              <a:gd name="connsiteX17" fmla="*/ 3073138 w 3148552"/>
              <a:gd name="connsiteY17" fmla="*/ 339365 h 4251489"/>
              <a:gd name="connsiteX18" fmla="*/ 3148552 w 3148552"/>
              <a:gd name="connsiteY18" fmla="*/ 65987 h 4251489"/>
              <a:gd name="connsiteX19" fmla="*/ 1480008 w 3148552"/>
              <a:gd name="connsiteY19" fmla="*/ 141402 h 4251489"/>
              <a:gd name="connsiteX20" fmla="*/ 348792 w 3148552"/>
              <a:gd name="connsiteY20" fmla="*/ 75414 h 4251489"/>
              <a:gd name="connsiteX21" fmla="*/ 0 w 3148552"/>
              <a:gd name="connsiteY21" fmla="*/ 0 h 4251489"/>
              <a:gd name="connsiteX22" fmla="*/ 84841 w 3148552"/>
              <a:gd name="connsiteY22" fmla="*/ 329938 h 4251489"/>
              <a:gd name="connsiteX23" fmla="*/ 150829 w 3148552"/>
              <a:gd name="connsiteY23" fmla="*/ 754144 h 425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48552" h="4251489">
                <a:moveTo>
                  <a:pt x="150829" y="754144"/>
                </a:moveTo>
                <a:lnTo>
                  <a:pt x="433633" y="3337089"/>
                </a:lnTo>
                <a:lnTo>
                  <a:pt x="480767" y="3459637"/>
                </a:lnTo>
                <a:lnTo>
                  <a:pt x="509047" y="3723587"/>
                </a:lnTo>
                <a:lnTo>
                  <a:pt x="575035" y="3817856"/>
                </a:lnTo>
                <a:lnTo>
                  <a:pt x="546755" y="3959258"/>
                </a:lnTo>
                <a:lnTo>
                  <a:pt x="678730" y="4138367"/>
                </a:lnTo>
                <a:lnTo>
                  <a:pt x="1065229" y="4204355"/>
                </a:lnTo>
                <a:lnTo>
                  <a:pt x="1489435" y="4251489"/>
                </a:lnTo>
                <a:lnTo>
                  <a:pt x="1894788" y="4232635"/>
                </a:lnTo>
                <a:lnTo>
                  <a:pt x="2309567" y="4147794"/>
                </a:lnTo>
                <a:lnTo>
                  <a:pt x="2592371" y="4025245"/>
                </a:lnTo>
                <a:lnTo>
                  <a:pt x="2601798" y="3808429"/>
                </a:lnTo>
                <a:lnTo>
                  <a:pt x="2639505" y="3582185"/>
                </a:lnTo>
                <a:lnTo>
                  <a:pt x="2677212" y="3384223"/>
                </a:lnTo>
                <a:lnTo>
                  <a:pt x="2733773" y="3120272"/>
                </a:lnTo>
                <a:lnTo>
                  <a:pt x="2988297" y="763571"/>
                </a:lnTo>
                <a:lnTo>
                  <a:pt x="3073138" y="339365"/>
                </a:lnTo>
                <a:lnTo>
                  <a:pt x="3148552" y="65987"/>
                </a:lnTo>
                <a:lnTo>
                  <a:pt x="1480008" y="141402"/>
                </a:lnTo>
                <a:lnTo>
                  <a:pt x="348792" y="75414"/>
                </a:lnTo>
                <a:lnTo>
                  <a:pt x="0" y="0"/>
                </a:lnTo>
                <a:lnTo>
                  <a:pt x="84841" y="329938"/>
                </a:lnTo>
                <a:lnTo>
                  <a:pt x="150829" y="754144"/>
                </a:lnTo>
                <a:close/>
              </a:path>
            </a:pathLst>
          </a:custGeom>
          <a:solidFill>
            <a:srgbClr val="18D3DB">
              <a:alpha val="3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2C4768B-3437-4A40-87CE-18D36E8312E7}"/>
              </a:ext>
            </a:extLst>
          </p:cNvPr>
          <p:cNvSpPr/>
          <p:nvPr/>
        </p:nvSpPr>
        <p:spPr>
          <a:xfrm>
            <a:off x="4789856" y="3547972"/>
            <a:ext cx="2605413" cy="2664544"/>
          </a:xfrm>
          <a:custGeom>
            <a:avLst/>
            <a:gdLst>
              <a:gd name="connsiteX0" fmla="*/ 150829 w 3148552"/>
              <a:gd name="connsiteY0" fmla="*/ 754144 h 4251489"/>
              <a:gd name="connsiteX1" fmla="*/ 433633 w 3148552"/>
              <a:gd name="connsiteY1" fmla="*/ 3337089 h 4251489"/>
              <a:gd name="connsiteX2" fmla="*/ 480767 w 3148552"/>
              <a:gd name="connsiteY2" fmla="*/ 3459637 h 4251489"/>
              <a:gd name="connsiteX3" fmla="*/ 509047 w 3148552"/>
              <a:gd name="connsiteY3" fmla="*/ 3723587 h 4251489"/>
              <a:gd name="connsiteX4" fmla="*/ 575035 w 3148552"/>
              <a:gd name="connsiteY4" fmla="*/ 3817856 h 4251489"/>
              <a:gd name="connsiteX5" fmla="*/ 546755 w 3148552"/>
              <a:gd name="connsiteY5" fmla="*/ 3959258 h 4251489"/>
              <a:gd name="connsiteX6" fmla="*/ 678730 w 3148552"/>
              <a:gd name="connsiteY6" fmla="*/ 4138367 h 4251489"/>
              <a:gd name="connsiteX7" fmla="*/ 1065229 w 3148552"/>
              <a:gd name="connsiteY7" fmla="*/ 4204355 h 4251489"/>
              <a:gd name="connsiteX8" fmla="*/ 1489435 w 3148552"/>
              <a:gd name="connsiteY8" fmla="*/ 4251489 h 4251489"/>
              <a:gd name="connsiteX9" fmla="*/ 1894788 w 3148552"/>
              <a:gd name="connsiteY9" fmla="*/ 4232635 h 4251489"/>
              <a:gd name="connsiteX10" fmla="*/ 2309567 w 3148552"/>
              <a:gd name="connsiteY10" fmla="*/ 4147794 h 4251489"/>
              <a:gd name="connsiteX11" fmla="*/ 2592371 w 3148552"/>
              <a:gd name="connsiteY11" fmla="*/ 4025245 h 4251489"/>
              <a:gd name="connsiteX12" fmla="*/ 2601798 w 3148552"/>
              <a:gd name="connsiteY12" fmla="*/ 3808429 h 4251489"/>
              <a:gd name="connsiteX13" fmla="*/ 2639505 w 3148552"/>
              <a:gd name="connsiteY13" fmla="*/ 3582185 h 4251489"/>
              <a:gd name="connsiteX14" fmla="*/ 2677212 w 3148552"/>
              <a:gd name="connsiteY14" fmla="*/ 3384223 h 4251489"/>
              <a:gd name="connsiteX15" fmla="*/ 2733773 w 3148552"/>
              <a:gd name="connsiteY15" fmla="*/ 3120272 h 4251489"/>
              <a:gd name="connsiteX16" fmla="*/ 2988297 w 3148552"/>
              <a:gd name="connsiteY16" fmla="*/ 763571 h 4251489"/>
              <a:gd name="connsiteX17" fmla="*/ 3073138 w 3148552"/>
              <a:gd name="connsiteY17" fmla="*/ 339365 h 4251489"/>
              <a:gd name="connsiteX18" fmla="*/ 3148552 w 3148552"/>
              <a:gd name="connsiteY18" fmla="*/ 65987 h 4251489"/>
              <a:gd name="connsiteX19" fmla="*/ 1480008 w 3148552"/>
              <a:gd name="connsiteY19" fmla="*/ 141402 h 4251489"/>
              <a:gd name="connsiteX20" fmla="*/ 348792 w 3148552"/>
              <a:gd name="connsiteY20" fmla="*/ 75414 h 4251489"/>
              <a:gd name="connsiteX21" fmla="*/ 0 w 3148552"/>
              <a:gd name="connsiteY21" fmla="*/ 0 h 4251489"/>
              <a:gd name="connsiteX22" fmla="*/ 84841 w 3148552"/>
              <a:gd name="connsiteY22" fmla="*/ 329938 h 4251489"/>
              <a:gd name="connsiteX23" fmla="*/ 150829 w 3148552"/>
              <a:gd name="connsiteY23" fmla="*/ 754144 h 4251489"/>
              <a:gd name="connsiteX0" fmla="*/ 150829 w 3073138"/>
              <a:gd name="connsiteY0" fmla="*/ 754144 h 4251489"/>
              <a:gd name="connsiteX1" fmla="*/ 433633 w 3073138"/>
              <a:gd name="connsiteY1" fmla="*/ 3337089 h 4251489"/>
              <a:gd name="connsiteX2" fmla="*/ 480767 w 3073138"/>
              <a:gd name="connsiteY2" fmla="*/ 3459637 h 4251489"/>
              <a:gd name="connsiteX3" fmla="*/ 509047 w 3073138"/>
              <a:gd name="connsiteY3" fmla="*/ 3723587 h 4251489"/>
              <a:gd name="connsiteX4" fmla="*/ 575035 w 3073138"/>
              <a:gd name="connsiteY4" fmla="*/ 3817856 h 4251489"/>
              <a:gd name="connsiteX5" fmla="*/ 546755 w 3073138"/>
              <a:gd name="connsiteY5" fmla="*/ 3959258 h 4251489"/>
              <a:gd name="connsiteX6" fmla="*/ 678730 w 3073138"/>
              <a:gd name="connsiteY6" fmla="*/ 4138367 h 4251489"/>
              <a:gd name="connsiteX7" fmla="*/ 1065229 w 3073138"/>
              <a:gd name="connsiteY7" fmla="*/ 4204355 h 4251489"/>
              <a:gd name="connsiteX8" fmla="*/ 1489435 w 3073138"/>
              <a:gd name="connsiteY8" fmla="*/ 4251489 h 4251489"/>
              <a:gd name="connsiteX9" fmla="*/ 1894788 w 3073138"/>
              <a:gd name="connsiteY9" fmla="*/ 4232635 h 4251489"/>
              <a:gd name="connsiteX10" fmla="*/ 2309567 w 3073138"/>
              <a:gd name="connsiteY10" fmla="*/ 4147794 h 4251489"/>
              <a:gd name="connsiteX11" fmla="*/ 2592371 w 3073138"/>
              <a:gd name="connsiteY11" fmla="*/ 4025245 h 4251489"/>
              <a:gd name="connsiteX12" fmla="*/ 2601798 w 3073138"/>
              <a:gd name="connsiteY12" fmla="*/ 3808429 h 4251489"/>
              <a:gd name="connsiteX13" fmla="*/ 2639505 w 3073138"/>
              <a:gd name="connsiteY13" fmla="*/ 3582185 h 4251489"/>
              <a:gd name="connsiteX14" fmla="*/ 2677212 w 3073138"/>
              <a:gd name="connsiteY14" fmla="*/ 3384223 h 4251489"/>
              <a:gd name="connsiteX15" fmla="*/ 2733773 w 3073138"/>
              <a:gd name="connsiteY15" fmla="*/ 3120272 h 4251489"/>
              <a:gd name="connsiteX16" fmla="*/ 2988297 w 3073138"/>
              <a:gd name="connsiteY16" fmla="*/ 763571 h 4251489"/>
              <a:gd name="connsiteX17" fmla="*/ 3073138 w 3073138"/>
              <a:gd name="connsiteY17" fmla="*/ 339365 h 4251489"/>
              <a:gd name="connsiteX18" fmla="*/ 2873545 w 3073138"/>
              <a:gd name="connsiteY18" fmla="*/ 65987 h 4251489"/>
              <a:gd name="connsiteX19" fmla="*/ 1480008 w 3073138"/>
              <a:gd name="connsiteY19" fmla="*/ 141402 h 4251489"/>
              <a:gd name="connsiteX20" fmla="*/ 348792 w 3073138"/>
              <a:gd name="connsiteY20" fmla="*/ 75414 h 4251489"/>
              <a:gd name="connsiteX21" fmla="*/ 0 w 3073138"/>
              <a:gd name="connsiteY21" fmla="*/ 0 h 4251489"/>
              <a:gd name="connsiteX22" fmla="*/ 84841 w 3073138"/>
              <a:gd name="connsiteY22" fmla="*/ 329938 h 4251489"/>
              <a:gd name="connsiteX23" fmla="*/ 150829 w 3073138"/>
              <a:gd name="connsiteY23" fmla="*/ 754144 h 4251489"/>
              <a:gd name="connsiteX0" fmla="*/ 150829 w 2988297"/>
              <a:gd name="connsiteY0" fmla="*/ 754144 h 4251489"/>
              <a:gd name="connsiteX1" fmla="*/ 433633 w 2988297"/>
              <a:gd name="connsiteY1" fmla="*/ 3337089 h 4251489"/>
              <a:gd name="connsiteX2" fmla="*/ 480767 w 2988297"/>
              <a:gd name="connsiteY2" fmla="*/ 3459637 h 4251489"/>
              <a:gd name="connsiteX3" fmla="*/ 509047 w 2988297"/>
              <a:gd name="connsiteY3" fmla="*/ 3723587 h 4251489"/>
              <a:gd name="connsiteX4" fmla="*/ 575035 w 2988297"/>
              <a:gd name="connsiteY4" fmla="*/ 3817856 h 4251489"/>
              <a:gd name="connsiteX5" fmla="*/ 546755 w 2988297"/>
              <a:gd name="connsiteY5" fmla="*/ 3959258 h 4251489"/>
              <a:gd name="connsiteX6" fmla="*/ 678730 w 2988297"/>
              <a:gd name="connsiteY6" fmla="*/ 4138367 h 4251489"/>
              <a:gd name="connsiteX7" fmla="*/ 1065229 w 2988297"/>
              <a:gd name="connsiteY7" fmla="*/ 4204355 h 4251489"/>
              <a:gd name="connsiteX8" fmla="*/ 1489435 w 2988297"/>
              <a:gd name="connsiteY8" fmla="*/ 4251489 h 4251489"/>
              <a:gd name="connsiteX9" fmla="*/ 1894788 w 2988297"/>
              <a:gd name="connsiteY9" fmla="*/ 4232635 h 4251489"/>
              <a:gd name="connsiteX10" fmla="*/ 2309567 w 2988297"/>
              <a:gd name="connsiteY10" fmla="*/ 4147794 h 4251489"/>
              <a:gd name="connsiteX11" fmla="*/ 2592371 w 2988297"/>
              <a:gd name="connsiteY11" fmla="*/ 4025245 h 4251489"/>
              <a:gd name="connsiteX12" fmla="*/ 2601798 w 2988297"/>
              <a:gd name="connsiteY12" fmla="*/ 3808429 h 4251489"/>
              <a:gd name="connsiteX13" fmla="*/ 2639505 w 2988297"/>
              <a:gd name="connsiteY13" fmla="*/ 3582185 h 4251489"/>
              <a:gd name="connsiteX14" fmla="*/ 2677212 w 2988297"/>
              <a:gd name="connsiteY14" fmla="*/ 3384223 h 4251489"/>
              <a:gd name="connsiteX15" fmla="*/ 2733773 w 2988297"/>
              <a:gd name="connsiteY15" fmla="*/ 3120272 h 4251489"/>
              <a:gd name="connsiteX16" fmla="*/ 2988297 w 2988297"/>
              <a:gd name="connsiteY16" fmla="*/ 763571 h 4251489"/>
              <a:gd name="connsiteX17" fmla="*/ 2825631 w 2988297"/>
              <a:gd name="connsiteY17" fmla="*/ 591025 h 4251489"/>
              <a:gd name="connsiteX18" fmla="*/ 2873545 w 2988297"/>
              <a:gd name="connsiteY18" fmla="*/ 65987 h 4251489"/>
              <a:gd name="connsiteX19" fmla="*/ 1480008 w 2988297"/>
              <a:gd name="connsiteY19" fmla="*/ 141402 h 4251489"/>
              <a:gd name="connsiteX20" fmla="*/ 348792 w 2988297"/>
              <a:gd name="connsiteY20" fmla="*/ 75414 h 4251489"/>
              <a:gd name="connsiteX21" fmla="*/ 0 w 2988297"/>
              <a:gd name="connsiteY21" fmla="*/ 0 h 4251489"/>
              <a:gd name="connsiteX22" fmla="*/ 84841 w 2988297"/>
              <a:gd name="connsiteY22" fmla="*/ 329938 h 4251489"/>
              <a:gd name="connsiteX23" fmla="*/ 150829 w 2988297"/>
              <a:gd name="connsiteY23" fmla="*/ 754144 h 4251489"/>
              <a:gd name="connsiteX0" fmla="*/ 150829 w 2873545"/>
              <a:gd name="connsiteY0" fmla="*/ 754144 h 4251489"/>
              <a:gd name="connsiteX1" fmla="*/ 433633 w 2873545"/>
              <a:gd name="connsiteY1" fmla="*/ 3337089 h 4251489"/>
              <a:gd name="connsiteX2" fmla="*/ 480767 w 2873545"/>
              <a:gd name="connsiteY2" fmla="*/ 3459637 h 4251489"/>
              <a:gd name="connsiteX3" fmla="*/ 509047 w 2873545"/>
              <a:gd name="connsiteY3" fmla="*/ 3723587 h 4251489"/>
              <a:gd name="connsiteX4" fmla="*/ 575035 w 2873545"/>
              <a:gd name="connsiteY4" fmla="*/ 3817856 h 4251489"/>
              <a:gd name="connsiteX5" fmla="*/ 546755 w 2873545"/>
              <a:gd name="connsiteY5" fmla="*/ 3959258 h 4251489"/>
              <a:gd name="connsiteX6" fmla="*/ 678730 w 2873545"/>
              <a:gd name="connsiteY6" fmla="*/ 4138367 h 4251489"/>
              <a:gd name="connsiteX7" fmla="*/ 1065229 w 2873545"/>
              <a:gd name="connsiteY7" fmla="*/ 4204355 h 4251489"/>
              <a:gd name="connsiteX8" fmla="*/ 1489435 w 2873545"/>
              <a:gd name="connsiteY8" fmla="*/ 4251489 h 4251489"/>
              <a:gd name="connsiteX9" fmla="*/ 1894788 w 2873545"/>
              <a:gd name="connsiteY9" fmla="*/ 4232635 h 4251489"/>
              <a:gd name="connsiteX10" fmla="*/ 2309567 w 2873545"/>
              <a:gd name="connsiteY10" fmla="*/ 4147794 h 4251489"/>
              <a:gd name="connsiteX11" fmla="*/ 2592371 w 2873545"/>
              <a:gd name="connsiteY11" fmla="*/ 4025245 h 4251489"/>
              <a:gd name="connsiteX12" fmla="*/ 2601798 w 2873545"/>
              <a:gd name="connsiteY12" fmla="*/ 3808429 h 4251489"/>
              <a:gd name="connsiteX13" fmla="*/ 2639505 w 2873545"/>
              <a:gd name="connsiteY13" fmla="*/ 3582185 h 4251489"/>
              <a:gd name="connsiteX14" fmla="*/ 2677212 w 2873545"/>
              <a:gd name="connsiteY14" fmla="*/ 3384223 h 4251489"/>
              <a:gd name="connsiteX15" fmla="*/ 2733773 w 2873545"/>
              <a:gd name="connsiteY15" fmla="*/ 3120272 h 4251489"/>
              <a:gd name="connsiteX16" fmla="*/ 2802667 w 2873545"/>
              <a:gd name="connsiteY16" fmla="*/ 1026171 h 4251489"/>
              <a:gd name="connsiteX17" fmla="*/ 2825631 w 2873545"/>
              <a:gd name="connsiteY17" fmla="*/ 591025 h 4251489"/>
              <a:gd name="connsiteX18" fmla="*/ 2873545 w 2873545"/>
              <a:gd name="connsiteY18" fmla="*/ 65987 h 4251489"/>
              <a:gd name="connsiteX19" fmla="*/ 1480008 w 2873545"/>
              <a:gd name="connsiteY19" fmla="*/ 141402 h 4251489"/>
              <a:gd name="connsiteX20" fmla="*/ 348792 w 2873545"/>
              <a:gd name="connsiteY20" fmla="*/ 75414 h 4251489"/>
              <a:gd name="connsiteX21" fmla="*/ 0 w 2873545"/>
              <a:gd name="connsiteY21" fmla="*/ 0 h 4251489"/>
              <a:gd name="connsiteX22" fmla="*/ 84841 w 2873545"/>
              <a:gd name="connsiteY22" fmla="*/ 329938 h 4251489"/>
              <a:gd name="connsiteX23" fmla="*/ 150829 w 2873545"/>
              <a:gd name="connsiteY23" fmla="*/ 754144 h 4251489"/>
              <a:gd name="connsiteX0" fmla="*/ 150829 w 2873545"/>
              <a:gd name="connsiteY0" fmla="*/ 754144 h 4251489"/>
              <a:gd name="connsiteX1" fmla="*/ 433633 w 2873545"/>
              <a:gd name="connsiteY1" fmla="*/ 3337089 h 4251489"/>
              <a:gd name="connsiteX2" fmla="*/ 480767 w 2873545"/>
              <a:gd name="connsiteY2" fmla="*/ 3459637 h 4251489"/>
              <a:gd name="connsiteX3" fmla="*/ 509047 w 2873545"/>
              <a:gd name="connsiteY3" fmla="*/ 3723587 h 4251489"/>
              <a:gd name="connsiteX4" fmla="*/ 575035 w 2873545"/>
              <a:gd name="connsiteY4" fmla="*/ 3817856 h 4251489"/>
              <a:gd name="connsiteX5" fmla="*/ 546755 w 2873545"/>
              <a:gd name="connsiteY5" fmla="*/ 3959258 h 4251489"/>
              <a:gd name="connsiteX6" fmla="*/ 678730 w 2873545"/>
              <a:gd name="connsiteY6" fmla="*/ 4138367 h 4251489"/>
              <a:gd name="connsiteX7" fmla="*/ 1065229 w 2873545"/>
              <a:gd name="connsiteY7" fmla="*/ 4204355 h 4251489"/>
              <a:gd name="connsiteX8" fmla="*/ 1489435 w 2873545"/>
              <a:gd name="connsiteY8" fmla="*/ 4251489 h 4251489"/>
              <a:gd name="connsiteX9" fmla="*/ 1894788 w 2873545"/>
              <a:gd name="connsiteY9" fmla="*/ 4232635 h 4251489"/>
              <a:gd name="connsiteX10" fmla="*/ 2309567 w 2873545"/>
              <a:gd name="connsiteY10" fmla="*/ 4147794 h 4251489"/>
              <a:gd name="connsiteX11" fmla="*/ 2592371 w 2873545"/>
              <a:gd name="connsiteY11" fmla="*/ 4025245 h 4251489"/>
              <a:gd name="connsiteX12" fmla="*/ 2601798 w 2873545"/>
              <a:gd name="connsiteY12" fmla="*/ 3808429 h 4251489"/>
              <a:gd name="connsiteX13" fmla="*/ 2639505 w 2873545"/>
              <a:gd name="connsiteY13" fmla="*/ 3582185 h 4251489"/>
              <a:gd name="connsiteX14" fmla="*/ 2677212 w 2873545"/>
              <a:gd name="connsiteY14" fmla="*/ 3384223 h 4251489"/>
              <a:gd name="connsiteX15" fmla="*/ 2671897 w 2873545"/>
              <a:gd name="connsiteY15" fmla="*/ 3131214 h 4251489"/>
              <a:gd name="connsiteX16" fmla="*/ 2802667 w 2873545"/>
              <a:gd name="connsiteY16" fmla="*/ 1026171 h 4251489"/>
              <a:gd name="connsiteX17" fmla="*/ 2825631 w 2873545"/>
              <a:gd name="connsiteY17" fmla="*/ 591025 h 4251489"/>
              <a:gd name="connsiteX18" fmla="*/ 2873545 w 2873545"/>
              <a:gd name="connsiteY18" fmla="*/ 65987 h 4251489"/>
              <a:gd name="connsiteX19" fmla="*/ 1480008 w 2873545"/>
              <a:gd name="connsiteY19" fmla="*/ 141402 h 4251489"/>
              <a:gd name="connsiteX20" fmla="*/ 348792 w 2873545"/>
              <a:gd name="connsiteY20" fmla="*/ 75414 h 4251489"/>
              <a:gd name="connsiteX21" fmla="*/ 0 w 2873545"/>
              <a:gd name="connsiteY21" fmla="*/ 0 h 4251489"/>
              <a:gd name="connsiteX22" fmla="*/ 84841 w 2873545"/>
              <a:gd name="connsiteY22" fmla="*/ 329938 h 4251489"/>
              <a:gd name="connsiteX23" fmla="*/ 150829 w 2873545"/>
              <a:gd name="connsiteY23" fmla="*/ 754144 h 4251489"/>
              <a:gd name="connsiteX0" fmla="*/ 65988 w 2788704"/>
              <a:gd name="connsiteY0" fmla="*/ 743201 h 4240546"/>
              <a:gd name="connsiteX1" fmla="*/ 348792 w 2788704"/>
              <a:gd name="connsiteY1" fmla="*/ 3326146 h 4240546"/>
              <a:gd name="connsiteX2" fmla="*/ 395926 w 2788704"/>
              <a:gd name="connsiteY2" fmla="*/ 3448694 h 4240546"/>
              <a:gd name="connsiteX3" fmla="*/ 424206 w 2788704"/>
              <a:gd name="connsiteY3" fmla="*/ 3712644 h 4240546"/>
              <a:gd name="connsiteX4" fmla="*/ 490194 w 2788704"/>
              <a:gd name="connsiteY4" fmla="*/ 3806913 h 4240546"/>
              <a:gd name="connsiteX5" fmla="*/ 461914 w 2788704"/>
              <a:gd name="connsiteY5" fmla="*/ 3948315 h 4240546"/>
              <a:gd name="connsiteX6" fmla="*/ 593889 w 2788704"/>
              <a:gd name="connsiteY6" fmla="*/ 4127424 h 4240546"/>
              <a:gd name="connsiteX7" fmla="*/ 980388 w 2788704"/>
              <a:gd name="connsiteY7" fmla="*/ 4193412 h 4240546"/>
              <a:gd name="connsiteX8" fmla="*/ 1404594 w 2788704"/>
              <a:gd name="connsiteY8" fmla="*/ 4240546 h 4240546"/>
              <a:gd name="connsiteX9" fmla="*/ 1809947 w 2788704"/>
              <a:gd name="connsiteY9" fmla="*/ 4221692 h 4240546"/>
              <a:gd name="connsiteX10" fmla="*/ 2224726 w 2788704"/>
              <a:gd name="connsiteY10" fmla="*/ 4136851 h 4240546"/>
              <a:gd name="connsiteX11" fmla="*/ 2507530 w 2788704"/>
              <a:gd name="connsiteY11" fmla="*/ 4014302 h 4240546"/>
              <a:gd name="connsiteX12" fmla="*/ 2516957 w 2788704"/>
              <a:gd name="connsiteY12" fmla="*/ 3797486 h 4240546"/>
              <a:gd name="connsiteX13" fmla="*/ 2554664 w 2788704"/>
              <a:gd name="connsiteY13" fmla="*/ 3571242 h 4240546"/>
              <a:gd name="connsiteX14" fmla="*/ 2592371 w 2788704"/>
              <a:gd name="connsiteY14" fmla="*/ 3373280 h 4240546"/>
              <a:gd name="connsiteX15" fmla="*/ 2587056 w 2788704"/>
              <a:gd name="connsiteY15" fmla="*/ 3120271 h 4240546"/>
              <a:gd name="connsiteX16" fmla="*/ 2717826 w 2788704"/>
              <a:gd name="connsiteY16" fmla="*/ 1015228 h 4240546"/>
              <a:gd name="connsiteX17" fmla="*/ 2740790 w 2788704"/>
              <a:gd name="connsiteY17" fmla="*/ 580082 h 4240546"/>
              <a:gd name="connsiteX18" fmla="*/ 2788704 w 2788704"/>
              <a:gd name="connsiteY18" fmla="*/ 55044 h 4240546"/>
              <a:gd name="connsiteX19" fmla="*/ 1395167 w 2788704"/>
              <a:gd name="connsiteY19" fmla="*/ 130459 h 4240546"/>
              <a:gd name="connsiteX20" fmla="*/ 263951 w 2788704"/>
              <a:gd name="connsiteY20" fmla="*/ 64471 h 4240546"/>
              <a:gd name="connsiteX21" fmla="*/ 183291 w 2788704"/>
              <a:gd name="connsiteY21" fmla="*/ 0 h 4240546"/>
              <a:gd name="connsiteX22" fmla="*/ 0 w 2788704"/>
              <a:gd name="connsiteY22" fmla="*/ 318995 h 4240546"/>
              <a:gd name="connsiteX23" fmla="*/ 65988 w 2788704"/>
              <a:gd name="connsiteY23" fmla="*/ 743201 h 4240546"/>
              <a:gd name="connsiteX0" fmla="*/ 0 w 2722716"/>
              <a:gd name="connsiteY0" fmla="*/ 743201 h 4240546"/>
              <a:gd name="connsiteX1" fmla="*/ 282804 w 2722716"/>
              <a:gd name="connsiteY1" fmla="*/ 3326146 h 4240546"/>
              <a:gd name="connsiteX2" fmla="*/ 329938 w 2722716"/>
              <a:gd name="connsiteY2" fmla="*/ 3448694 h 4240546"/>
              <a:gd name="connsiteX3" fmla="*/ 358218 w 2722716"/>
              <a:gd name="connsiteY3" fmla="*/ 3712644 h 4240546"/>
              <a:gd name="connsiteX4" fmla="*/ 424206 w 2722716"/>
              <a:gd name="connsiteY4" fmla="*/ 3806913 h 4240546"/>
              <a:gd name="connsiteX5" fmla="*/ 395926 w 2722716"/>
              <a:gd name="connsiteY5" fmla="*/ 3948315 h 4240546"/>
              <a:gd name="connsiteX6" fmla="*/ 527901 w 2722716"/>
              <a:gd name="connsiteY6" fmla="*/ 4127424 h 4240546"/>
              <a:gd name="connsiteX7" fmla="*/ 914400 w 2722716"/>
              <a:gd name="connsiteY7" fmla="*/ 4193412 h 4240546"/>
              <a:gd name="connsiteX8" fmla="*/ 1338606 w 2722716"/>
              <a:gd name="connsiteY8" fmla="*/ 4240546 h 4240546"/>
              <a:gd name="connsiteX9" fmla="*/ 1743959 w 2722716"/>
              <a:gd name="connsiteY9" fmla="*/ 4221692 h 4240546"/>
              <a:gd name="connsiteX10" fmla="*/ 2158738 w 2722716"/>
              <a:gd name="connsiteY10" fmla="*/ 4136851 h 4240546"/>
              <a:gd name="connsiteX11" fmla="*/ 2441542 w 2722716"/>
              <a:gd name="connsiteY11" fmla="*/ 4014302 h 4240546"/>
              <a:gd name="connsiteX12" fmla="*/ 2450969 w 2722716"/>
              <a:gd name="connsiteY12" fmla="*/ 3797486 h 4240546"/>
              <a:gd name="connsiteX13" fmla="*/ 2488676 w 2722716"/>
              <a:gd name="connsiteY13" fmla="*/ 3571242 h 4240546"/>
              <a:gd name="connsiteX14" fmla="*/ 2526383 w 2722716"/>
              <a:gd name="connsiteY14" fmla="*/ 3373280 h 4240546"/>
              <a:gd name="connsiteX15" fmla="*/ 2521068 w 2722716"/>
              <a:gd name="connsiteY15" fmla="*/ 3120271 h 4240546"/>
              <a:gd name="connsiteX16" fmla="*/ 2651838 w 2722716"/>
              <a:gd name="connsiteY16" fmla="*/ 1015228 h 4240546"/>
              <a:gd name="connsiteX17" fmla="*/ 2674802 w 2722716"/>
              <a:gd name="connsiteY17" fmla="*/ 580082 h 4240546"/>
              <a:gd name="connsiteX18" fmla="*/ 2722716 w 2722716"/>
              <a:gd name="connsiteY18" fmla="*/ 55044 h 4240546"/>
              <a:gd name="connsiteX19" fmla="*/ 1329179 w 2722716"/>
              <a:gd name="connsiteY19" fmla="*/ 130459 h 4240546"/>
              <a:gd name="connsiteX20" fmla="*/ 197963 w 2722716"/>
              <a:gd name="connsiteY20" fmla="*/ 64471 h 4240546"/>
              <a:gd name="connsiteX21" fmla="*/ 117303 w 2722716"/>
              <a:gd name="connsiteY21" fmla="*/ 0 h 4240546"/>
              <a:gd name="connsiteX22" fmla="*/ 126517 w 2722716"/>
              <a:gd name="connsiteY22" fmla="*/ 329936 h 4240546"/>
              <a:gd name="connsiteX23" fmla="*/ 0 w 2722716"/>
              <a:gd name="connsiteY23" fmla="*/ 743201 h 4240546"/>
              <a:gd name="connsiteX0" fmla="*/ 27076 w 2605413"/>
              <a:gd name="connsiteY0" fmla="*/ 754143 h 4240546"/>
              <a:gd name="connsiteX1" fmla="*/ 165501 w 2605413"/>
              <a:gd name="connsiteY1" fmla="*/ 3326146 h 4240546"/>
              <a:gd name="connsiteX2" fmla="*/ 212635 w 2605413"/>
              <a:gd name="connsiteY2" fmla="*/ 3448694 h 4240546"/>
              <a:gd name="connsiteX3" fmla="*/ 240915 w 2605413"/>
              <a:gd name="connsiteY3" fmla="*/ 3712644 h 4240546"/>
              <a:gd name="connsiteX4" fmla="*/ 306903 w 2605413"/>
              <a:gd name="connsiteY4" fmla="*/ 3806913 h 4240546"/>
              <a:gd name="connsiteX5" fmla="*/ 278623 w 2605413"/>
              <a:gd name="connsiteY5" fmla="*/ 3948315 h 4240546"/>
              <a:gd name="connsiteX6" fmla="*/ 410598 w 2605413"/>
              <a:gd name="connsiteY6" fmla="*/ 4127424 h 4240546"/>
              <a:gd name="connsiteX7" fmla="*/ 797097 w 2605413"/>
              <a:gd name="connsiteY7" fmla="*/ 4193412 h 4240546"/>
              <a:gd name="connsiteX8" fmla="*/ 1221303 w 2605413"/>
              <a:gd name="connsiteY8" fmla="*/ 4240546 h 4240546"/>
              <a:gd name="connsiteX9" fmla="*/ 1626656 w 2605413"/>
              <a:gd name="connsiteY9" fmla="*/ 4221692 h 4240546"/>
              <a:gd name="connsiteX10" fmla="*/ 2041435 w 2605413"/>
              <a:gd name="connsiteY10" fmla="*/ 4136851 h 4240546"/>
              <a:gd name="connsiteX11" fmla="*/ 2324239 w 2605413"/>
              <a:gd name="connsiteY11" fmla="*/ 4014302 h 4240546"/>
              <a:gd name="connsiteX12" fmla="*/ 2333666 w 2605413"/>
              <a:gd name="connsiteY12" fmla="*/ 3797486 h 4240546"/>
              <a:gd name="connsiteX13" fmla="*/ 2371373 w 2605413"/>
              <a:gd name="connsiteY13" fmla="*/ 3571242 h 4240546"/>
              <a:gd name="connsiteX14" fmla="*/ 2409080 w 2605413"/>
              <a:gd name="connsiteY14" fmla="*/ 3373280 h 4240546"/>
              <a:gd name="connsiteX15" fmla="*/ 2403765 w 2605413"/>
              <a:gd name="connsiteY15" fmla="*/ 3120271 h 4240546"/>
              <a:gd name="connsiteX16" fmla="*/ 2534535 w 2605413"/>
              <a:gd name="connsiteY16" fmla="*/ 1015228 h 4240546"/>
              <a:gd name="connsiteX17" fmla="*/ 2557499 w 2605413"/>
              <a:gd name="connsiteY17" fmla="*/ 580082 h 4240546"/>
              <a:gd name="connsiteX18" fmla="*/ 2605413 w 2605413"/>
              <a:gd name="connsiteY18" fmla="*/ 55044 h 4240546"/>
              <a:gd name="connsiteX19" fmla="*/ 1211876 w 2605413"/>
              <a:gd name="connsiteY19" fmla="*/ 130459 h 4240546"/>
              <a:gd name="connsiteX20" fmla="*/ 80660 w 2605413"/>
              <a:gd name="connsiteY20" fmla="*/ 64471 h 4240546"/>
              <a:gd name="connsiteX21" fmla="*/ 0 w 2605413"/>
              <a:gd name="connsiteY21" fmla="*/ 0 h 4240546"/>
              <a:gd name="connsiteX22" fmla="*/ 9214 w 2605413"/>
              <a:gd name="connsiteY22" fmla="*/ 329936 h 4240546"/>
              <a:gd name="connsiteX23" fmla="*/ 27076 w 2605413"/>
              <a:gd name="connsiteY23" fmla="*/ 754143 h 4240546"/>
              <a:gd name="connsiteX0" fmla="*/ 27076 w 2605413"/>
              <a:gd name="connsiteY0" fmla="*/ 754143 h 4240546"/>
              <a:gd name="connsiteX1" fmla="*/ 213627 w 2605413"/>
              <a:gd name="connsiteY1" fmla="*/ 3271437 h 4240546"/>
              <a:gd name="connsiteX2" fmla="*/ 212635 w 2605413"/>
              <a:gd name="connsiteY2" fmla="*/ 3448694 h 4240546"/>
              <a:gd name="connsiteX3" fmla="*/ 240915 w 2605413"/>
              <a:gd name="connsiteY3" fmla="*/ 3712644 h 4240546"/>
              <a:gd name="connsiteX4" fmla="*/ 306903 w 2605413"/>
              <a:gd name="connsiteY4" fmla="*/ 3806913 h 4240546"/>
              <a:gd name="connsiteX5" fmla="*/ 278623 w 2605413"/>
              <a:gd name="connsiteY5" fmla="*/ 3948315 h 4240546"/>
              <a:gd name="connsiteX6" fmla="*/ 410598 w 2605413"/>
              <a:gd name="connsiteY6" fmla="*/ 4127424 h 4240546"/>
              <a:gd name="connsiteX7" fmla="*/ 797097 w 2605413"/>
              <a:gd name="connsiteY7" fmla="*/ 4193412 h 4240546"/>
              <a:gd name="connsiteX8" fmla="*/ 1221303 w 2605413"/>
              <a:gd name="connsiteY8" fmla="*/ 4240546 h 4240546"/>
              <a:gd name="connsiteX9" fmla="*/ 1626656 w 2605413"/>
              <a:gd name="connsiteY9" fmla="*/ 4221692 h 4240546"/>
              <a:gd name="connsiteX10" fmla="*/ 2041435 w 2605413"/>
              <a:gd name="connsiteY10" fmla="*/ 4136851 h 4240546"/>
              <a:gd name="connsiteX11" fmla="*/ 2324239 w 2605413"/>
              <a:gd name="connsiteY11" fmla="*/ 4014302 h 4240546"/>
              <a:gd name="connsiteX12" fmla="*/ 2333666 w 2605413"/>
              <a:gd name="connsiteY12" fmla="*/ 3797486 h 4240546"/>
              <a:gd name="connsiteX13" fmla="*/ 2371373 w 2605413"/>
              <a:gd name="connsiteY13" fmla="*/ 3571242 h 4240546"/>
              <a:gd name="connsiteX14" fmla="*/ 2409080 w 2605413"/>
              <a:gd name="connsiteY14" fmla="*/ 3373280 h 4240546"/>
              <a:gd name="connsiteX15" fmla="*/ 2403765 w 2605413"/>
              <a:gd name="connsiteY15" fmla="*/ 3120271 h 4240546"/>
              <a:gd name="connsiteX16" fmla="*/ 2534535 w 2605413"/>
              <a:gd name="connsiteY16" fmla="*/ 1015228 h 4240546"/>
              <a:gd name="connsiteX17" fmla="*/ 2557499 w 2605413"/>
              <a:gd name="connsiteY17" fmla="*/ 580082 h 4240546"/>
              <a:gd name="connsiteX18" fmla="*/ 2605413 w 2605413"/>
              <a:gd name="connsiteY18" fmla="*/ 55044 h 4240546"/>
              <a:gd name="connsiteX19" fmla="*/ 1211876 w 2605413"/>
              <a:gd name="connsiteY19" fmla="*/ 130459 h 4240546"/>
              <a:gd name="connsiteX20" fmla="*/ 80660 w 2605413"/>
              <a:gd name="connsiteY20" fmla="*/ 64471 h 4240546"/>
              <a:gd name="connsiteX21" fmla="*/ 0 w 2605413"/>
              <a:gd name="connsiteY21" fmla="*/ 0 h 4240546"/>
              <a:gd name="connsiteX22" fmla="*/ 9214 w 2605413"/>
              <a:gd name="connsiteY22" fmla="*/ 329936 h 4240546"/>
              <a:gd name="connsiteX23" fmla="*/ 27076 w 2605413"/>
              <a:gd name="connsiteY23" fmla="*/ 754143 h 4240546"/>
              <a:gd name="connsiteX0" fmla="*/ 27076 w 2605413"/>
              <a:gd name="connsiteY0" fmla="*/ 754143 h 4240546"/>
              <a:gd name="connsiteX1" fmla="*/ 213627 w 2605413"/>
              <a:gd name="connsiteY1" fmla="*/ 3271437 h 4240546"/>
              <a:gd name="connsiteX2" fmla="*/ 212635 w 2605413"/>
              <a:gd name="connsiteY2" fmla="*/ 3448694 h 4240546"/>
              <a:gd name="connsiteX3" fmla="*/ 240915 w 2605413"/>
              <a:gd name="connsiteY3" fmla="*/ 3712644 h 4240546"/>
              <a:gd name="connsiteX4" fmla="*/ 306903 w 2605413"/>
              <a:gd name="connsiteY4" fmla="*/ 3806913 h 4240546"/>
              <a:gd name="connsiteX5" fmla="*/ 278623 w 2605413"/>
              <a:gd name="connsiteY5" fmla="*/ 3948315 h 4240546"/>
              <a:gd name="connsiteX6" fmla="*/ 410598 w 2605413"/>
              <a:gd name="connsiteY6" fmla="*/ 4127424 h 4240546"/>
              <a:gd name="connsiteX7" fmla="*/ 797097 w 2605413"/>
              <a:gd name="connsiteY7" fmla="*/ 4193412 h 4240546"/>
              <a:gd name="connsiteX8" fmla="*/ 1221303 w 2605413"/>
              <a:gd name="connsiteY8" fmla="*/ 4240546 h 4240546"/>
              <a:gd name="connsiteX9" fmla="*/ 1626656 w 2605413"/>
              <a:gd name="connsiteY9" fmla="*/ 4221692 h 4240546"/>
              <a:gd name="connsiteX10" fmla="*/ 2041435 w 2605413"/>
              <a:gd name="connsiteY10" fmla="*/ 4136851 h 4240546"/>
              <a:gd name="connsiteX11" fmla="*/ 2324239 w 2605413"/>
              <a:gd name="connsiteY11" fmla="*/ 4014302 h 4240546"/>
              <a:gd name="connsiteX12" fmla="*/ 2333666 w 2605413"/>
              <a:gd name="connsiteY12" fmla="*/ 3797486 h 4240546"/>
              <a:gd name="connsiteX13" fmla="*/ 2371373 w 2605413"/>
              <a:gd name="connsiteY13" fmla="*/ 3571242 h 4240546"/>
              <a:gd name="connsiteX14" fmla="*/ 2409080 w 2605413"/>
              <a:gd name="connsiteY14" fmla="*/ 3373280 h 4240546"/>
              <a:gd name="connsiteX15" fmla="*/ 2403765 w 2605413"/>
              <a:gd name="connsiteY15" fmla="*/ 3120271 h 4240546"/>
              <a:gd name="connsiteX16" fmla="*/ 2534535 w 2605413"/>
              <a:gd name="connsiteY16" fmla="*/ 1015228 h 4240546"/>
              <a:gd name="connsiteX17" fmla="*/ 2557499 w 2605413"/>
              <a:gd name="connsiteY17" fmla="*/ 580082 h 4240546"/>
              <a:gd name="connsiteX18" fmla="*/ 2605413 w 2605413"/>
              <a:gd name="connsiteY18" fmla="*/ 55044 h 4240546"/>
              <a:gd name="connsiteX19" fmla="*/ 1211876 w 2605413"/>
              <a:gd name="connsiteY19" fmla="*/ 130459 h 4240546"/>
              <a:gd name="connsiteX20" fmla="*/ 80660 w 2605413"/>
              <a:gd name="connsiteY20" fmla="*/ 64471 h 4240546"/>
              <a:gd name="connsiteX21" fmla="*/ 0 w 2605413"/>
              <a:gd name="connsiteY21" fmla="*/ 0 h 4240546"/>
              <a:gd name="connsiteX22" fmla="*/ 9214 w 2605413"/>
              <a:gd name="connsiteY22" fmla="*/ 329936 h 4240546"/>
              <a:gd name="connsiteX23" fmla="*/ 27076 w 2605413"/>
              <a:gd name="connsiteY23" fmla="*/ 754143 h 424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05413" h="4240546">
                <a:moveTo>
                  <a:pt x="27076" y="754143"/>
                </a:moveTo>
                <a:cubicBezTo>
                  <a:pt x="89260" y="1593241"/>
                  <a:pt x="123942" y="2519874"/>
                  <a:pt x="213627" y="3271437"/>
                </a:cubicBezTo>
                <a:cubicBezTo>
                  <a:pt x="213296" y="3330523"/>
                  <a:pt x="212966" y="3389608"/>
                  <a:pt x="212635" y="3448694"/>
                </a:cubicBezTo>
                <a:lnTo>
                  <a:pt x="240915" y="3712644"/>
                </a:lnTo>
                <a:lnTo>
                  <a:pt x="306903" y="3806913"/>
                </a:lnTo>
                <a:lnTo>
                  <a:pt x="278623" y="3948315"/>
                </a:lnTo>
                <a:lnTo>
                  <a:pt x="410598" y="4127424"/>
                </a:lnTo>
                <a:lnTo>
                  <a:pt x="797097" y="4193412"/>
                </a:lnTo>
                <a:lnTo>
                  <a:pt x="1221303" y="4240546"/>
                </a:lnTo>
                <a:lnTo>
                  <a:pt x="1626656" y="4221692"/>
                </a:lnTo>
                <a:lnTo>
                  <a:pt x="2041435" y="4136851"/>
                </a:lnTo>
                <a:lnTo>
                  <a:pt x="2324239" y="4014302"/>
                </a:lnTo>
                <a:lnTo>
                  <a:pt x="2333666" y="3797486"/>
                </a:lnTo>
                <a:lnTo>
                  <a:pt x="2371373" y="3571242"/>
                </a:lnTo>
                <a:lnTo>
                  <a:pt x="2409080" y="3373280"/>
                </a:lnTo>
                <a:lnTo>
                  <a:pt x="2403765" y="3120271"/>
                </a:lnTo>
                <a:lnTo>
                  <a:pt x="2534535" y="1015228"/>
                </a:lnTo>
                <a:lnTo>
                  <a:pt x="2557499" y="580082"/>
                </a:lnTo>
                <a:lnTo>
                  <a:pt x="2605413" y="55044"/>
                </a:lnTo>
                <a:lnTo>
                  <a:pt x="1211876" y="130459"/>
                </a:lnTo>
                <a:lnTo>
                  <a:pt x="80660" y="64471"/>
                </a:lnTo>
                <a:lnTo>
                  <a:pt x="0" y="0"/>
                </a:lnTo>
                <a:lnTo>
                  <a:pt x="9214" y="329936"/>
                </a:lnTo>
                <a:lnTo>
                  <a:pt x="27076" y="754143"/>
                </a:lnTo>
                <a:close/>
              </a:path>
            </a:pathLst>
          </a:custGeom>
          <a:solidFill>
            <a:srgbClr val="18D3DB">
              <a:alpha val="3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F8CD785-0E22-104F-8284-966F7F46AA46}"/>
              </a:ext>
            </a:extLst>
          </p:cNvPr>
          <p:cNvSpPr/>
          <p:nvPr/>
        </p:nvSpPr>
        <p:spPr>
          <a:xfrm>
            <a:off x="4611349" y="2450512"/>
            <a:ext cx="2948110" cy="3799208"/>
          </a:xfrm>
          <a:custGeom>
            <a:avLst/>
            <a:gdLst>
              <a:gd name="connsiteX0" fmla="*/ 150829 w 3148552"/>
              <a:gd name="connsiteY0" fmla="*/ 754144 h 4251489"/>
              <a:gd name="connsiteX1" fmla="*/ 433633 w 3148552"/>
              <a:gd name="connsiteY1" fmla="*/ 3337089 h 4251489"/>
              <a:gd name="connsiteX2" fmla="*/ 480767 w 3148552"/>
              <a:gd name="connsiteY2" fmla="*/ 3459637 h 4251489"/>
              <a:gd name="connsiteX3" fmla="*/ 509047 w 3148552"/>
              <a:gd name="connsiteY3" fmla="*/ 3723587 h 4251489"/>
              <a:gd name="connsiteX4" fmla="*/ 575035 w 3148552"/>
              <a:gd name="connsiteY4" fmla="*/ 3817856 h 4251489"/>
              <a:gd name="connsiteX5" fmla="*/ 546755 w 3148552"/>
              <a:gd name="connsiteY5" fmla="*/ 3959258 h 4251489"/>
              <a:gd name="connsiteX6" fmla="*/ 678730 w 3148552"/>
              <a:gd name="connsiteY6" fmla="*/ 4138367 h 4251489"/>
              <a:gd name="connsiteX7" fmla="*/ 1065229 w 3148552"/>
              <a:gd name="connsiteY7" fmla="*/ 4204355 h 4251489"/>
              <a:gd name="connsiteX8" fmla="*/ 1489435 w 3148552"/>
              <a:gd name="connsiteY8" fmla="*/ 4251489 h 4251489"/>
              <a:gd name="connsiteX9" fmla="*/ 1894788 w 3148552"/>
              <a:gd name="connsiteY9" fmla="*/ 4232635 h 4251489"/>
              <a:gd name="connsiteX10" fmla="*/ 2309567 w 3148552"/>
              <a:gd name="connsiteY10" fmla="*/ 4147794 h 4251489"/>
              <a:gd name="connsiteX11" fmla="*/ 2592371 w 3148552"/>
              <a:gd name="connsiteY11" fmla="*/ 4025245 h 4251489"/>
              <a:gd name="connsiteX12" fmla="*/ 2601798 w 3148552"/>
              <a:gd name="connsiteY12" fmla="*/ 3808429 h 4251489"/>
              <a:gd name="connsiteX13" fmla="*/ 2639505 w 3148552"/>
              <a:gd name="connsiteY13" fmla="*/ 3582185 h 4251489"/>
              <a:gd name="connsiteX14" fmla="*/ 2677212 w 3148552"/>
              <a:gd name="connsiteY14" fmla="*/ 3384223 h 4251489"/>
              <a:gd name="connsiteX15" fmla="*/ 2733773 w 3148552"/>
              <a:gd name="connsiteY15" fmla="*/ 3120272 h 4251489"/>
              <a:gd name="connsiteX16" fmla="*/ 2988297 w 3148552"/>
              <a:gd name="connsiteY16" fmla="*/ 763571 h 4251489"/>
              <a:gd name="connsiteX17" fmla="*/ 3073138 w 3148552"/>
              <a:gd name="connsiteY17" fmla="*/ 339365 h 4251489"/>
              <a:gd name="connsiteX18" fmla="*/ 3148552 w 3148552"/>
              <a:gd name="connsiteY18" fmla="*/ 65987 h 4251489"/>
              <a:gd name="connsiteX19" fmla="*/ 1480008 w 3148552"/>
              <a:gd name="connsiteY19" fmla="*/ 141402 h 4251489"/>
              <a:gd name="connsiteX20" fmla="*/ 348792 w 3148552"/>
              <a:gd name="connsiteY20" fmla="*/ 75414 h 4251489"/>
              <a:gd name="connsiteX21" fmla="*/ 0 w 3148552"/>
              <a:gd name="connsiteY21" fmla="*/ 0 h 4251489"/>
              <a:gd name="connsiteX22" fmla="*/ 84841 w 3148552"/>
              <a:gd name="connsiteY22" fmla="*/ 329938 h 4251489"/>
              <a:gd name="connsiteX23" fmla="*/ 150829 w 3148552"/>
              <a:gd name="connsiteY23" fmla="*/ 754144 h 4251489"/>
              <a:gd name="connsiteX0" fmla="*/ 150829 w 3073138"/>
              <a:gd name="connsiteY0" fmla="*/ 754144 h 4251489"/>
              <a:gd name="connsiteX1" fmla="*/ 433633 w 3073138"/>
              <a:gd name="connsiteY1" fmla="*/ 3337089 h 4251489"/>
              <a:gd name="connsiteX2" fmla="*/ 480767 w 3073138"/>
              <a:gd name="connsiteY2" fmla="*/ 3459637 h 4251489"/>
              <a:gd name="connsiteX3" fmla="*/ 509047 w 3073138"/>
              <a:gd name="connsiteY3" fmla="*/ 3723587 h 4251489"/>
              <a:gd name="connsiteX4" fmla="*/ 575035 w 3073138"/>
              <a:gd name="connsiteY4" fmla="*/ 3817856 h 4251489"/>
              <a:gd name="connsiteX5" fmla="*/ 546755 w 3073138"/>
              <a:gd name="connsiteY5" fmla="*/ 3959258 h 4251489"/>
              <a:gd name="connsiteX6" fmla="*/ 678730 w 3073138"/>
              <a:gd name="connsiteY6" fmla="*/ 4138367 h 4251489"/>
              <a:gd name="connsiteX7" fmla="*/ 1065229 w 3073138"/>
              <a:gd name="connsiteY7" fmla="*/ 4204355 h 4251489"/>
              <a:gd name="connsiteX8" fmla="*/ 1489435 w 3073138"/>
              <a:gd name="connsiteY8" fmla="*/ 4251489 h 4251489"/>
              <a:gd name="connsiteX9" fmla="*/ 1894788 w 3073138"/>
              <a:gd name="connsiteY9" fmla="*/ 4232635 h 4251489"/>
              <a:gd name="connsiteX10" fmla="*/ 2309567 w 3073138"/>
              <a:gd name="connsiteY10" fmla="*/ 4147794 h 4251489"/>
              <a:gd name="connsiteX11" fmla="*/ 2592371 w 3073138"/>
              <a:gd name="connsiteY11" fmla="*/ 4025245 h 4251489"/>
              <a:gd name="connsiteX12" fmla="*/ 2601798 w 3073138"/>
              <a:gd name="connsiteY12" fmla="*/ 3808429 h 4251489"/>
              <a:gd name="connsiteX13" fmla="*/ 2639505 w 3073138"/>
              <a:gd name="connsiteY13" fmla="*/ 3582185 h 4251489"/>
              <a:gd name="connsiteX14" fmla="*/ 2677212 w 3073138"/>
              <a:gd name="connsiteY14" fmla="*/ 3384223 h 4251489"/>
              <a:gd name="connsiteX15" fmla="*/ 2733773 w 3073138"/>
              <a:gd name="connsiteY15" fmla="*/ 3120272 h 4251489"/>
              <a:gd name="connsiteX16" fmla="*/ 2988297 w 3073138"/>
              <a:gd name="connsiteY16" fmla="*/ 763571 h 4251489"/>
              <a:gd name="connsiteX17" fmla="*/ 3073138 w 3073138"/>
              <a:gd name="connsiteY17" fmla="*/ 339365 h 4251489"/>
              <a:gd name="connsiteX18" fmla="*/ 3057112 w 3073138"/>
              <a:gd name="connsiteY18" fmla="*/ 77320 h 4251489"/>
              <a:gd name="connsiteX19" fmla="*/ 1480008 w 3073138"/>
              <a:gd name="connsiteY19" fmla="*/ 141402 h 4251489"/>
              <a:gd name="connsiteX20" fmla="*/ 348792 w 3073138"/>
              <a:gd name="connsiteY20" fmla="*/ 75414 h 4251489"/>
              <a:gd name="connsiteX21" fmla="*/ 0 w 3073138"/>
              <a:gd name="connsiteY21" fmla="*/ 0 h 4251489"/>
              <a:gd name="connsiteX22" fmla="*/ 84841 w 3073138"/>
              <a:gd name="connsiteY22" fmla="*/ 329938 h 4251489"/>
              <a:gd name="connsiteX23" fmla="*/ 150829 w 3073138"/>
              <a:gd name="connsiteY23" fmla="*/ 754144 h 4251489"/>
              <a:gd name="connsiteX0" fmla="*/ 150829 w 3057112"/>
              <a:gd name="connsiteY0" fmla="*/ 754144 h 4251489"/>
              <a:gd name="connsiteX1" fmla="*/ 433633 w 3057112"/>
              <a:gd name="connsiteY1" fmla="*/ 3337089 h 4251489"/>
              <a:gd name="connsiteX2" fmla="*/ 480767 w 3057112"/>
              <a:gd name="connsiteY2" fmla="*/ 3459637 h 4251489"/>
              <a:gd name="connsiteX3" fmla="*/ 509047 w 3057112"/>
              <a:gd name="connsiteY3" fmla="*/ 3723587 h 4251489"/>
              <a:gd name="connsiteX4" fmla="*/ 575035 w 3057112"/>
              <a:gd name="connsiteY4" fmla="*/ 3817856 h 4251489"/>
              <a:gd name="connsiteX5" fmla="*/ 546755 w 3057112"/>
              <a:gd name="connsiteY5" fmla="*/ 3959258 h 4251489"/>
              <a:gd name="connsiteX6" fmla="*/ 678730 w 3057112"/>
              <a:gd name="connsiteY6" fmla="*/ 4138367 h 4251489"/>
              <a:gd name="connsiteX7" fmla="*/ 1065229 w 3057112"/>
              <a:gd name="connsiteY7" fmla="*/ 4204355 h 4251489"/>
              <a:gd name="connsiteX8" fmla="*/ 1489435 w 3057112"/>
              <a:gd name="connsiteY8" fmla="*/ 4251489 h 4251489"/>
              <a:gd name="connsiteX9" fmla="*/ 1894788 w 3057112"/>
              <a:gd name="connsiteY9" fmla="*/ 4232635 h 4251489"/>
              <a:gd name="connsiteX10" fmla="*/ 2309567 w 3057112"/>
              <a:gd name="connsiteY10" fmla="*/ 4147794 h 4251489"/>
              <a:gd name="connsiteX11" fmla="*/ 2592371 w 3057112"/>
              <a:gd name="connsiteY11" fmla="*/ 4025245 h 4251489"/>
              <a:gd name="connsiteX12" fmla="*/ 2601798 w 3057112"/>
              <a:gd name="connsiteY12" fmla="*/ 3808429 h 4251489"/>
              <a:gd name="connsiteX13" fmla="*/ 2639505 w 3057112"/>
              <a:gd name="connsiteY13" fmla="*/ 3582185 h 4251489"/>
              <a:gd name="connsiteX14" fmla="*/ 2677212 w 3057112"/>
              <a:gd name="connsiteY14" fmla="*/ 3384223 h 4251489"/>
              <a:gd name="connsiteX15" fmla="*/ 2733773 w 3057112"/>
              <a:gd name="connsiteY15" fmla="*/ 3120272 h 4251489"/>
              <a:gd name="connsiteX16" fmla="*/ 2988297 w 3057112"/>
              <a:gd name="connsiteY16" fmla="*/ 763571 h 4251489"/>
              <a:gd name="connsiteX17" fmla="*/ 3000471 w 3057112"/>
              <a:gd name="connsiteY17" fmla="*/ 339365 h 4251489"/>
              <a:gd name="connsiteX18" fmla="*/ 3057112 w 3057112"/>
              <a:gd name="connsiteY18" fmla="*/ 77320 h 4251489"/>
              <a:gd name="connsiteX19" fmla="*/ 1480008 w 3057112"/>
              <a:gd name="connsiteY19" fmla="*/ 141402 h 4251489"/>
              <a:gd name="connsiteX20" fmla="*/ 348792 w 3057112"/>
              <a:gd name="connsiteY20" fmla="*/ 75414 h 4251489"/>
              <a:gd name="connsiteX21" fmla="*/ 0 w 3057112"/>
              <a:gd name="connsiteY21" fmla="*/ 0 h 4251489"/>
              <a:gd name="connsiteX22" fmla="*/ 84841 w 3057112"/>
              <a:gd name="connsiteY22" fmla="*/ 329938 h 4251489"/>
              <a:gd name="connsiteX23" fmla="*/ 150829 w 3057112"/>
              <a:gd name="connsiteY23" fmla="*/ 754144 h 4251489"/>
              <a:gd name="connsiteX0" fmla="*/ 65988 w 2972271"/>
              <a:gd name="connsiteY0" fmla="*/ 740633 h 4237978"/>
              <a:gd name="connsiteX1" fmla="*/ 348792 w 2972271"/>
              <a:gd name="connsiteY1" fmla="*/ 3323578 h 4237978"/>
              <a:gd name="connsiteX2" fmla="*/ 395926 w 2972271"/>
              <a:gd name="connsiteY2" fmla="*/ 3446126 h 4237978"/>
              <a:gd name="connsiteX3" fmla="*/ 424206 w 2972271"/>
              <a:gd name="connsiteY3" fmla="*/ 3710076 h 4237978"/>
              <a:gd name="connsiteX4" fmla="*/ 490194 w 2972271"/>
              <a:gd name="connsiteY4" fmla="*/ 3804345 h 4237978"/>
              <a:gd name="connsiteX5" fmla="*/ 461914 w 2972271"/>
              <a:gd name="connsiteY5" fmla="*/ 3945747 h 4237978"/>
              <a:gd name="connsiteX6" fmla="*/ 593889 w 2972271"/>
              <a:gd name="connsiteY6" fmla="*/ 4124856 h 4237978"/>
              <a:gd name="connsiteX7" fmla="*/ 980388 w 2972271"/>
              <a:gd name="connsiteY7" fmla="*/ 4190844 h 4237978"/>
              <a:gd name="connsiteX8" fmla="*/ 1404594 w 2972271"/>
              <a:gd name="connsiteY8" fmla="*/ 4237978 h 4237978"/>
              <a:gd name="connsiteX9" fmla="*/ 1809947 w 2972271"/>
              <a:gd name="connsiteY9" fmla="*/ 4219124 h 4237978"/>
              <a:gd name="connsiteX10" fmla="*/ 2224726 w 2972271"/>
              <a:gd name="connsiteY10" fmla="*/ 4134283 h 4237978"/>
              <a:gd name="connsiteX11" fmla="*/ 2507530 w 2972271"/>
              <a:gd name="connsiteY11" fmla="*/ 4011734 h 4237978"/>
              <a:gd name="connsiteX12" fmla="*/ 2516957 w 2972271"/>
              <a:gd name="connsiteY12" fmla="*/ 3794918 h 4237978"/>
              <a:gd name="connsiteX13" fmla="*/ 2554664 w 2972271"/>
              <a:gd name="connsiteY13" fmla="*/ 3568674 h 4237978"/>
              <a:gd name="connsiteX14" fmla="*/ 2592371 w 2972271"/>
              <a:gd name="connsiteY14" fmla="*/ 3370712 h 4237978"/>
              <a:gd name="connsiteX15" fmla="*/ 2648932 w 2972271"/>
              <a:gd name="connsiteY15" fmla="*/ 3106761 h 4237978"/>
              <a:gd name="connsiteX16" fmla="*/ 2903456 w 2972271"/>
              <a:gd name="connsiteY16" fmla="*/ 750060 h 4237978"/>
              <a:gd name="connsiteX17" fmla="*/ 2915630 w 2972271"/>
              <a:gd name="connsiteY17" fmla="*/ 325854 h 4237978"/>
              <a:gd name="connsiteX18" fmla="*/ 2972271 w 2972271"/>
              <a:gd name="connsiteY18" fmla="*/ 63809 h 4237978"/>
              <a:gd name="connsiteX19" fmla="*/ 1395167 w 2972271"/>
              <a:gd name="connsiteY19" fmla="*/ 127891 h 4237978"/>
              <a:gd name="connsiteX20" fmla="*/ 263951 w 2972271"/>
              <a:gd name="connsiteY20" fmla="*/ 61903 h 4237978"/>
              <a:gd name="connsiteX21" fmla="*/ 24161 w 2972271"/>
              <a:gd name="connsiteY21" fmla="*/ 0 h 4237978"/>
              <a:gd name="connsiteX22" fmla="*/ 0 w 2972271"/>
              <a:gd name="connsiteY22" fmla="*/ 316427 h 4237978"/>
              <a:gd name="connsiteX23" fmla="*/ 65988 w 2972271"/>
              <a:gd name="connsiteY23" fmla="*/ 740633 h 4237978"/>
              <a:gd name="connsiteX0" fmla="*/ 41827 w 2948110"/>
              <a:gd name="connsiteY0" fmla="*/ 740633 h 4237978"/>
              <a:gd name="connsiteX1" fmla="*/ 324631 w 2948110"/>
              <a:gd name="connsiteY1" fmla="*/ 3323578 h 4237978"/>
              <a:gd name="connsiteX2" fmla="*/ 371765 w 2948110"/>
              <a:gd name="connsiteY2" fmla="*/ 3446126 h 4237978"/>
              <a:gd name="connsiteX3" fmla="*/ 400045 w 2948110"/>
              <a:gd name="connsiteY3" fmla="*/ 3710076 h 4237978"/>
              <a:gd name="connsiteX4" fmla="*/ 466033 w 2948110"/>
              <a:gd name="connsiteY4" fmla="*/ 3804345 h 4237978"/>
              <a:gd name="connsiteX5" fmla="*/ 437753 w 2948110"/>
              <a:gd name="connsiteY5" fmla="*/ 3945747 h 4237978"/>
              <a:gd name="connsiteX6" fmla="*/ 569728 w 2948110"/>
              <a:gd name="connsiteY6" fmla="*/ 4124856 h 4237978"/>
              <a:gd name="connsiteX7" fmla="*/ 956227 w 2948110"/>
              <a:gd name="connsiteY7" fmla="*/ 4190844 h 4237978"/>
              <a:gd name="connsiteX8" fmla="*/ 1380433 w 2948110"/>
              <a:gd name="connsiteY8" fmla="*/ 4237978 h 4237978"/>
              <a:gd name="connsiteX9" fmla="*/ 1785786 w 2948110"/>
              <a:gd name="connsiteY9" fmla="*/ 4219124 h 4237978"/>
              <a:gd name="connsiteX10" fmla="*/ 2200565 w 2948110"/>
              <a:gd name="connsiteY10" fmla="*/ 4134283 h 4237978"/>
              <a:gd name="connsiteX11" fmla="*/ 2483369 w 2948110"/>
              <a:gd name="connsiteY11" fmla="*/ 4011734 h 4237978"/>
              <a:gd name="connsiteX12" fmla="*/ 2492796 w 2948110"/>
              <a:gd name="connsiteY12" fmla="*/ 3794918 h 4237978"/>
              <a:gd name="connsiteX13" fmla="*/ 2530503 w 2948110"/>
              <a:gd name="connsiteY13" fmla="*/ 3568674 h 4237978"/>
              <a:gd name="connsiteX14" fmla="*/ 2568210 w 2948110"/>
              <a:gd name="connsiteY14" fmla="*/ 3370712 h 4237978"/>
              <a:gd name="connsiteX15" fmla="*/ 2624771 w 2948110"/>
              <a:gd name="connsiteY15" fmla="*/ 3106761 h 4237978"/>
              <a:gd name="connsiteX16" fmla="*/ 2879295 w 2948110"/>
              <a:gd name="connsiteY16" fmla="*/ 750060 h 4237978"/>
              <a:gd name="connsiteX17" fmla="*/ 2891469 w 2948110"/>
              <a:gd name="connsiteY17" fmla="*/ 325854 h 4237978"/>
              <a:gd name="connsiteX18" fmla="*/ 2948110 w 2948110"/>
              <a:gd name="connsiteY18" fmla="*/ 63809 h 4237978"/>
              <a:gd name="connsiteX19" fmla="*/ 1371006 w 2948110"/>
              <a:gd name="connsiteY19" fmla="*/ 127891 h 4237978"/>
              <a:gd name="connsiteX20" fmla="*/ 239790 w 2948110"/>
              <a:gd name="connsiteY20" fmla="*/ 61903 h 4237978"/>
              <a:gd name="connsiteX21" fmla="*/ 0 w 2948110"/>
              <a:gd name="connsiteY21" fmla="*/ 0 h 4237978"/>
              <a:gd name="connsiteX22" fmla="*/ 66674 w 2948110"/>
              <a:gd name="connsiteY22" fmla="*/ 316427 h 4237978"/>
              <a:gd name="connsiteX23" fmla="*/ 41827 w 2948110"/>
              <a:gd name="connsiteY23" fmla="*/ 740633 h 4237978"/>
              <a:gd name="connsiteX0" fmla="*/ 90272 w 2948110"/>
              <a:gd name="connsiteY0" fmla="*/ 740633 h 4237978"/>
              <a:gd name="connsiteX1" fmla="*/ 324631 w 2948110"/>
              <a:gd name="connsiteY1" fmla="*/ 3323578 h 4237978"/>
              <a:gd name="connsiteX2" fmla="*/ 371765 w 2948110"/>
              <a:gd name="connsiteY2" fmla="*/ 3446126 h 4237978"/>
              <a:gd name="connsiteX3" fmla="*/ 400045 w 2948110"/>
              <a:gd name="connsiteY3" fmla="*/ 3710076 h 4237978"/>
              <a:gd name="connsiteX4" fmla="*/ 466033 w 2948110"/>
              <a:gd name="connsiteY4" fmla="*/ 3804345 h 4237978"/>
              <a:gd name="connsiteX5" fmla="*/ 437753 w 2948110"/>
              <a:gd name="connsiteY5" fmla="*/ 3945747 h 4237978"/>
              <a:gd name="connsiteX6" fmla="*/ 569728 w 2948110"/>
              <a:gd name="connsiteY6" fmla="*/ 4124856 h 4237978"/>
              <a:gd name="connsiteX7" fmla="*/ 956227 w 2948110"/>
              <a:gd name="connsiteY7" fmla="*/ 4190844 h 4237978"/>
              <a:gd name="connsiteX8" fmla="*/ 1380433 w 2948110"/>
              <a:gd name="connsiteY8" fmla="*/ 4237978 h 4237978"/>
              <a:gd name="connsiteX9" fmla="*/ 1785786 w 2948110"/>
              <a:gd name="connsiteY9" fmla="*/ 4219124 h 4237978"/>
              <a:gd name="connsiteX10" fmla="*/ 2200565 w 2948110"/>
              <a:gd name="connsiteY10" fmla="*/ 4134283 h 4237978"/>
              <a:gd name="connsiteX11" fmla="*/ 2483369 w 2948110"/>
              <a:gd name="connsiteY11" fmla="*/ 4011734 h 4237978"/>
              <a:gd name="connsiteX12" fmla="*/ 2492796 w 2948110"/>
              <a:gd name="connsiteY12" fmla="*/ 3794918 h 4237978"/>
              <a:gd name="connsiteX13" fmla="*/ 2530503 w 2948110"/>
              <a:gd name="connsiteY13" fmla="*/ 3568674 h 4237978"/>
              <a:gd name="connsiteX14" fmla="*/ 2568210 w 2948110"/>
              <a:gd name="connsiteY14" fmla="*/ 3370712 h 4237978"/>
              <a:gd name="connsiteX15" fmla="*/ 2624771 w 2948110"/>
              <a:gd name="connsiteY15" fmla="*/ 3106761 h 4237978"/>
              <a:gd name="connsiteX16" fmla="*/ 2879295 w 2948110"/>
              <a:gd name="connsiteY16" fmla="*/ 750060 h 4237978"/>
              <a:gd name="connsiteX17" fmla="*/ 2891469 w 2948110"/>
              <a:gd name="connsiteY17" fmla="*/ 325854 h 4237978"/>
              <a:gd name="connsiteX18" fmla="*/ 2948110 w 2948110"/>
              <a:gd name="connsiteY18" fmla="*/ 63809 h 4237978"/>
              <a:gd name="connsiteX19" fmla="*/ 1371006 w 2948110"/>
              <a:gd name="connsiteY19" fmla="*/ 127891 h 4237978"/>
              <a:gd name="connsiteX20" fmla="*/ 239790 w 2948110"/>
              <a:gd name="connsiteY20" fmla="*/ 61903 h 4237978"/>
              <a:gd name="connsiteX21" fmla="*/ 0 w 2948110"/>
              <a:gd name="connsiteY21" fmla="*/ 0 h 4237978"/>
              <a:gd name="connsiteX22" fmla="*/ 66674 w 2948110"/>
              <a:gd name="connsiteY22" fmla="*/ 316427 h 4237978"/>
              <a:gd name="connsiteX23" fmla="*/ 90272 w 2948110"/>
              <a:gd name="connsiteY23" fmla="*/ 740633 h 4237978"/>
              <a:gd name="connsiteX0" fmla="*/ 90272 w 2948110"/>
              <a:gd name="connsiteY0" fmla="*/ 740633 h 4237978"/>
              <a:gd name="connsiteX1" fmla="*/ 324631 w 2948110"/>
              <a:gd name="connsiteY1" fmla="*/ 3323578 h 4237978"/>
              <a:gd name="connsiteX2" fmla="*/ 371765 w 2948110"/>
              <a:gd name="connsiteY2" fmla="*/ 3446126 h 4237978"/>
              <a:gd name="connsiteX3" fmla="*/ 400045 w 2948110"/>
              <a:gd name="connsiteY3" fmla="*/ 3710076 h 4237978"/>
              <a:gd name="connsiteX4" fmla="*/ 466033 w 2948110"/>
              <a:gd name="connsiteY4" fmla="*/ 3804345 h 4237978"/>
              <a:gd name="connsiteX5" fmla="*/ 437753 w 2948110"/>
              <a:gd name="connsiteY5" fmla="*/ 3945747 h 4237978"/>
              <a:gd name="connsiteX6" fmla="*/ 569728 w 2948110"/>
              <a:gd name="connsiteY6" fmla="*/ 4124856 h 4237978"/>
              <a:gd name="connsiteX7" fmla="*/ 956227 w 2948110"/>
              <a:gd name="connsiteY7" fmla="*/ 4190844 h 4237978"/>
              <a:gd name="connsiteX8" fmla="*/ 1380433 w 2948110"/>
              <a:gd name="connsiteY8" fmla="*/ 4237978 h 4237978"/>
              <a:gd name="connsiteX9" fmla="*/ 1785786 w 2948110"/>
              <a:gd name="connsiteY9" fmla="*/ 4219124 h 4237978"/>
              <a:gd name="connsiteX10" fmla="*/ 2200565 w 2948110"/>
              <a:gd name="connsiteY10" fmla="*/ 4134283 h 4237978"/>
              <a:gd name="connsiteX11" fmla="*/ 2483369 w 2948110"/>
              <a:gd name="connsiteY11" fmla="*/ 4011734 h 4237978"/>
              <a:gd name="connsiteX12" fmla="*/ 2492796 w 2948110"/>
              <a:gd name="connsiteY12" fmla="*/ 3794918 h 4237978"/>
              <a:gd name="connsiteX13" fmla="*/ 2530503 w 2948110"/>
              <a:gd name="connsiteY13" fmla="*/ 3568674 h 4237978"/>
              <a:gd name="connsiteX14" fmla="*/ 2568210 w 2948110"/>
              <a:gd name="connsiteY14" fmla="*/ 3370712 h 4237978"/>
              <a:gd name="connsiteX15" fmla="*/ 2624771 w 2948110"/>
              <a:gd name="connsiteY15" fmla="*/ 3106761 h 4237978"/>
              <a:gd name="connsiteX16" fmla="*/ 2824794 w 2948110"/>
              <a:gd name="connsiteY16" fmla="*/ 750060 h 4237978"/>
              <a:gd name="connsiteX17" fmla="*/ 2891469 w 2948110"/>
              <a:gd name="connsiteY17" fmla="*/ 325854 h 4237978"/>
              <a:gd name="connsiteX18" fmla="*/ 2948110 w 2948110"/>
              <a:gd name="connsiteY18" fmla="*/ 63809 h 4237978"/>
              <a:gd name="connsiteX19" fmla="*/ 1371006 w 2948110"/>
              <a:gd name="connsiteY19" fmla="*/ 127891 h 4237978"/>
              <a:gd name="connsiteX20" fmla="*/ 239790 w 2948110"/>
              <a:gd name="connsiteY20" fmla="*/ 61903 h 4237978"/>
              <a:gd name="connsiteX21" fmla="*/ 0 w 2948110"/>
              <a:gd name="connsiteY21" fmla="*/ 0 h 4237978"/>
              <a:gd name="connsiteX22" fmla="*/ 66674 w 2948110"/>
              <a:gd name="connsiteY22" fmla="*/ 316427 h 4237978"/>
              <a:gd name="connsiteX23" fmla="*/ 90272 w 2948110"/>
              <a:gd name="connsiteY23" fmla="*/ 740633 h 423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48110" h="4237978">
                <a:moveTo>
                  <a:pt x="90272" y="740633"/>
                </a:moveTo>
                <a:lnTo>
                  <a:pt x="324631" y="3323578"/>
                </a:lnTo>
                <a:lnTo>
                  <a:pt x="371765" y="3446126"/>
                </a:lnTo>
                <a:lnTo>
                  <a:pt x="400045" y="3710076"/>
                </a:lnTo>
                <a:lnTo>
                  <a:pt x="466033" y="3804345"/>
                </a:lnTo>
                <a:lnTo>
                  <a:pt x="437753" y="3945747"/>
                </a:lnTo>
                <a:lnTo>
                  <a:pt x="569728" y="4124856"/>
                </a:lnTo>
                <a:lnTo>
                  <a:pt x="956227" y="4190844"/>
                </a:lnTo>
                <a:lnTo>
                  <a:pt x="1380433" y="4237978"/>
                </a:lnTo>
                <a:lnTo>
                  <a:pt x="1785786" y="4219124"/>
                </a:lnTo>
                <a:lnTo>
                  <a:pt x="2200565" y="4134283"/>
                </a:lnTo>
                <a:lnTo>
                  <a:pt x="2483369" y="4011734"/>
                </a:lnTo>
                <a:lnTo>
                  <a:pt x="2492796" y="3794918"/>
                </a:lnTo>
                <a:lnTo>
                  <a:pt x="2530503" y="3568674"/>
                </a:lnTo>
                <a:lnTo>
                  <a:pt x="2568210" y="3370712"/>
                </a:lnTo>
                <a:lnTo>
                  <a:pt x="2624771" y="3106761"/>
                </a:lnTo>
                <a:lnTo>
                  <a:pt x="2824794" y="750060"/>
                </a:lnTo>
                <a:lnTo>
                  <a:pt x="2891469" y="325854"/>
                </a:lnTo>
                <a:lnTo>
                  <a:pt x="2948110" y="63809"/>
                </a:lnTo>
                <a:lnTo>
                  <a:pt x="1371006" y="127891"/>
                </a:lnTo>
                <a:lnTo>
                  <a:pt x="239790" y="61903"/>
                </a:lnTo>
                <a:lnTo>
                  <a:pt x="0" y="0"/>
                </a:lnTo>
                <a:lnTo>
                  <a:pt x="66674" y="316427"/>
                </a:lnTo>
                <a:lnTo>
                  <a:pt x="90272" y="740633"/>
                </a:lnTo>
                <a:close/>
              </a:path>
            </a:pathLst>
          </a:custGeom>
          <a:solidFill>
            <a:srgbClr val="18D3DB">
              <a:alpha val="3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87A9EEEE-3F50-D141-B94C-AA0DA619C0B3}"/>
              </a:ext>
            </a:extLst>
          </p:cNvPr>
          <p:cNvSpPr/>
          <p:nvPr/>
        </p:nvSpPr>
        <p:spPr>
          <a:xfrm>
            <a:off x="4508410" y="1998232"/>
            <a:ext cx="3148552" cy="4251489"/>
          </a:xfrm>
          <a:custGeom>
            <a:avLst/>
            <a:gdLst>
              <a:gd name="connsiteX0" fmla="*/ 150829 w 3148552"/>
              <a:gd name="connsiteY0" fmla="*/ 754144 h 4251489"/>
              <a:gd name="connsiteX1" fmla="*/ 433633 w 3148552"/>
              <a:gd name="connsiteY1" fmla="*/ 3337089 h 4251489"/>
              <a:gd name="connsiteX2" fmla="*/ 480767 w 3148552"/>
              <a:gd name="connsiteY2" fmla="*/ 3459637 h 4251489"/>
              <a:gd name="connsiteX3" fmla="*/ 509047 w 3148552"/>
              <a:gd name="connsiteY3" fmla="*/ 3723587 h 4251489"/>
              <a:gd name="connsiteX4" fmla="*/ 575035 w 3148552"/>
              <a:gd name="connsiteY4" fmla="*/ 3817856 h 4251489"/>
              <a:gd name="connsiteX5" fmla="*/ 546755 w 3148552"/>
              <a:gd name="connsiteY5" fmla="*/ 3959258 h 4251489"/>
              <a:gd name="connsiteX6" fmla="*/ 678730 w 3148552"/>
              <a:gd name="connsiteY6" fmla="*/ 4138367 h 4251489"/>
              <a:gd name="connsiteX7" fmla="*/ 1065229 w 3148552"/>
              <a:gd name="connsiteY7" fmla="*/ 4204355 h 4251489"/>
              <a:gd name="connsiteX8" fmla="*/ 1489435 w 3148552"/>
              <a:gd name="connsiteY8" fmla="*/ 4251489 h 4251489"/>
              <a:gd name="connsiteX9" fmla="*/ 1894788 w 3148552"/>
              <a:gd name="connsiteY9" fmla="*/ 4232635 h 4251489"/>
              <a:gd name="connsiteX10" fmla="*/ 2309567 w 3148552"/>
              <a:gd name="connsiteY10" fmla="*/ 4147794 h 4251489"/>
              <a:gd name="connsiteX11" fmla="*/ 2592371 w 3148552"/>
              <a:gd name="connsiteY11" fmla="*/ 4025245 h 4251489"/>
              <a:gd name="connsiteX12" fmla="*/ 2601798 w 3148552"/>
              <a:gd name="connsiteY12" fmla="*/ 3808429 h 4251489"/>
              <a:gd name="connsiteX13" fmla="*/ 2639505 w 3148552"/>
              <a:gd name="connsiteY13" fmla="*/ 3582185 h 4251489"/>
              <a:gd name="connsiteX14" fmla="*/ 2677212 w 3148552"/>
              <a:gd name="connsiteY14" fmla="*/ 3384223 h 4251489"/>
              <a:gd name="connsiteX15" fmla="*/ 2733773 w 3148552"/>
              <a:gd name="connsiteY15" fmla="*/ 3120272 h 4251489"/>
              <a:gd name="connsiteX16" fmla="*/ 2988297 w 3148552"/>
              <a:gd name="connsiteY16" fmla="*/ 763571 h 4251489"/>
              <a:gd name="connsiteX17" fmla="*/ 3073138 w 3148552"/>
              <a:gd name="connsiteY17" fmla="*/ 339365 h 4251489"/>
              <a:gd name="connsiteX18" fmla="*/ 3148552 w 3148552"/>
              <a:gd name="connsiteY18" fmla="*/ 65987 h 4251489"/>
              <a:gd name="connsiteX19" fmla="*/ 1480008 w 3148552"/>
              <a:gd name="connsiteY19" fmla="*/ 141402 h 4251489"/>
              <a:gd name="connsiteX20" fmla="*/ 348792 w 3148552"/>
              <a:gd name="connsiteY20" fmla="*/ 75414 h 4251489"/>
              <a:gd name="connsiteX21" fmla="*/ 0 w 3148552"/>
              <a:gd name="connsiteY21" fmla="*/ 0 h 4251489"/>
              <a:gd name="connsiteX22" fmla="*/ 84841 w 3148552"/>
              <a:gd name="connsiteY22" fmla="*/ 329938 h 4251489"/>
              <a:gd name="connsiteX23" fmla="*/ 150829 w 3148552"/>
              <a:gd name="connsiteY23" fmla="*/ 754144 h 425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48552" h="4251489">
                <a:moveTo>
                  <a:pt x="150829" y="754144"/>
                </a:moveTo>
                <a:lnTo>
                  <a:pt x="433633" y="3337089"/>
                </a:lnTo>
                <a:lnTo>
                  <a:pt x="480767" y="3459637"/>
                </a:lnTo>
                <a:lnTo>
                  <a:pt x="509047" y="3723587"/>
                </a:lnTo>
                <a:lnTo>
                  <a:pt x="575035" y="3817856"/>
                </a:lnTo>
                <a:lnTo>
                  <a:pt x="546755" y="3959258"/>
                </a:lnTo>
                <a:lnTo>
                  <a:pt x="678730" y="4138367"/>
                </a:lnTo>
                <a:lnTo>
                  <a:pt x="1065229" y="4204355"/>
                </a:lnTo>
                <a:lnTo>
                  <a:pt x="1489435" y="4251489"/>
                </a:lnTo>
                <a:lnTo>
                  <a:pt x="1894788" y="4232635"/>
                </a:lnTo>
                <a:lnTo>
                  <a:pt x="2309567" y="4147794"/>
                </a:lnTo>
                <a:lnTo>
                  <a:pt x="2592371" y="4025245"/>
                </a:lnTo>
                <a:lnTo>
                  <a:pt x="2601798" y="3808429"/>
                </a:lnTo>
                <a:lnTo>
                  <a:pt x="2639505" y="3582185"/>
                </a:lnTo>
                <a:lnTo>
                  <a:pt x="2677212" y="3384223"/>
                </a:lnTo>
                <a:lnTo>
                  <a:pt x="2733773" y="3120272"/>
                </a:lnTo>
                <a:lnTo>
                  <a:pt x="2988297" y="763571"/>
                </a:lnTo>
                <a:lnTo>
                  <a:pt x="3073138" y="339365"/>
                </a:lnTo>
                <a:lnTo>
                  <a:pt x="3148552" y="65987"/>
                </a:lnTo>
                <a:lnTo>
                  <a:pt x="1480008" y="141402"/>
                </a:lnTo>
                <a:lnTo>
                  <a:pt x="348792" y="75414"/>
                </a:lnTo>
                <a:lnTo>
                  <a:pt x="0" y="0"/>
                </a:lnTo>
                <a:lnTo>
                  <a:pt x="84841" y="329938"/>
                </a:lnTo>
                <a:lnTo>
                  <a:pt x="150829" y="75414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3F7038A-A2E1-5648-ADDE-9966F803BA0A}"/>
              </a:ext>
            </a:extLst>
          </p:cNvPr>
          <p:cNvSpPr/>
          <p:nvPr/>
        </p:nvSpPr>
        <p:spPr>
          <a:xfrm>
            <a:off x="4917282" y="5150644"/>
            <a:ext cx="2321719" cy="1085850"/>
          </a:xfrm>
          <a:custGeom>
            <a:avLst/>
            <a:gdLst>
              <a:gd name="connsiteX0" fmla="*/ 0 w 2321719"/>
              <a:gd name="connsiteY0" fmla="*/ 0 h 1085850"/>
              <a:gd name="connsiteX1" fmla="*/ 42863 w 2321719"/>
              <a:gd name="connsiteY1" fmla="*/ 221456 h 1085850"/>
              <a:gd name="connsiteX2" fmla="*/ 114300 w 2321719"/>
              <a:gd name="connsiteY2" fmla="*/ 557212 h 1085850"/>
              <a:gd name="connsiteX3" fmla="*/ 142875 w 2321719"/>
              <a:gd name="connsiteY3" fmla="*/ 664369 h 1085850"/>
              <a:gd name="connsiteX4" fmla="*/ 142875 w 2321719"/>
              <a:gd name="connsiteY4" fmla="*/ 778669 h 1085850"/>
              <a:gd name="connsiteX5" fmla="*/ 207169 w 2321719"/>
              <a:gd name="connsiteY5" fmla="*/ 928687 h 1085850"/>
              <a:gd name="connsiteX6" fmla="*/ 664369 w 2321719"/>
              <a:gd name="connsiteY6" fmla="*/ 1042987 h 1085850"/>
              <a:gd name="connsiteX7" fmla="*/ 1300163 w 2321719"/>
              <a:gd name="connsiteY7" fmla="*/ 1085850 h 1085850"/>
              <a:gd name="connsiteX8" fmla="*/ 1878807 w 2321719"/>
              <a:gd name="connsiteY8" fmla="*/ 992981 h 1085850"/>
              <a:gd name="connsiteX9" fmla="*/ 2178844 w 2321719"/>
              <a:gd name="connsiteY9" fmla="*/ 857250 h 1085850"/>
              <a:gd name="connsiteX10" fmla="*/ 2200275 w 2321719"/>
              <a:gd name="connsiteY10" fmla="*/ 650081 h 1085850"/>
              <a:gd name="connsiteX11" fmla="*/ 2286000 w 2321719"/>
              <a:gd name="connsiteY11" fmla="*/ 357187 h 1085850"/>
              <a:gd name="connsiteX12" fmla="*/ 2321719 w 2321719"/>
              <a:gd name="connsiteY12" fmla="*/ 14287 h 1085850"/>
              <a:gd name="connsiteX13" fmla="*/ 0 w 2321719"/>
              <a:gd name="connsiteY1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1719" h="1085850">
                <a:moveTo>
                  <a:pt x="0" y="0"/>
                </a:moveTo>
                <a:lnTo>
                  <a:pt x="42863" y="221456"/>
                </a:lnTo>
                <a:lnTo>
                  <a:pt x="114300" y="557212"/>
                </a:lnTo>
                <a:lnTo>
                  <a:pt x="142875" y="664369"/>
                </a:lnTo>
                <a:lnTo>
                  <a:pt x="142875" y="778669"/>
                </a:lnTo>
                <a:lnTo>
                  <a:pt x="207169" y="928687"/>
                </a:lnTo>
                <a:lnTo>
                  <a:pt x="664369" y="1042987"/>
                </a:lnTo>
                <a:lnTo>
                  <a:pt x="1300163" y="1085850"/>
                </a:lnTo>
                <a:lnTo>
                  <a:pt x="1878807" y="992981"/>
                </a:lnTo>
                <a:lnTo>
                  <a:pt x="2178844" y="857250"/>
                </a:lnTo>
                <a:lnTo>
                  <a:pt x="2200275" y="650081"/>
                </a:lnTo>
                <a:lnTo>
                  <a:pt x="2286000" y="357187"/>
                </a:lnTo>
                <a:lnTo>
                  <a:pt x="2321719" y="14287"/>
                </a:lnTo>
                <a:lnTo>
                  <a:pt x="0" y="0"/>
                </a:lnTo>
                <a:close/>
              </a:path>
            </a:pathLst>
          </a:custGeom>
          <a:solidFill>
            <a:srgbClr val="18D3DB">
              <a:alpha val="3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6FCCB3DD-C604-DA4E-8214-A8A6A66ABDA9}"/>
              </a:ext>
            </a:extLst>
          </p:cNvPr>
          <p:cNvSpPr/>
          <p:nvPr/>
        </p:nvSpPr>
        <p:spPr>
          <a:xfrm>
            <a:off x="4764264" y="3564416"/>
            <a:ext cx="2605413" cy="2664544"/>
          </a:xfrm>
          <a:custGeom>
            <a:avLst/>
            <a:gdLst>
              <a:gd name="connsiteX0" fmla="*/ 150829 w 3148552"/>
              <a:gd name="connsiteY0" fmla="*/ 754144 h 4251489"/>
              <a:gd name="connsiteX1" fmla="*/ 433633 w 3148552"/>
              <a:gd name="connsiteY1" fmla="*/ 3337089 h 4251489"/>
              <a:gd name="connsiteX2" fmla="*/ 480767 w 3148552"/>
              <a:gd name="connsiteY2" fmla="*/ 3459637 h 4251489"/>
              <a:gd name="connsiteX3" fmla="*/ 509047 w 3148552"/>
              <a:gd name="connsiteY3" fmla="*/ 3723587 h 4251489"/>
              <a:gd name="connsiteX4" fmla="*/ 575035 w 3148552"/>
              <a:gd name="connsiteY4" fmla="*/ 3817856 h 4251489"/>
              <a:gd name="connsiteX5" fmla="*/ 546755 w 3148552"/>
              <a:gd name="connsiteY5" fmla="*/ 3959258 h 4251489"/>
              <a:gd name="connsiteX6" fmla="*/ 678730 w 3148552"/>
              <a:gd name="connsiteY6" fmla="*/ 4138367 h 4251489"/>
              <a:gd name="connsiteX7" fmla="*/ 1065229 w 3148552"/>
              <a:gd name="connsiteY7" fmla="*/ 4204355 h 4251489"/>
              <a:gd name="connsiteX8" fmla="*/ 1489435 w 3148552"/>
              <a:gd name="connsiteY8" fmla="*/ 4251489 h 4251489"/>
              <a:gd name="connsiteX9" fmla="*/ 1894788 w 3148552"/>
              <a:gd name="connsiteY9" fmla="*/ 4232635 h 4251489"/>
              <a:gd name="connsiteX10" fmla="*/ 2309567 w 3148552"/>
              <a:gd name="connsiteY10" fmla="*/ 4147794 h 4251489"/>
              <a:gd name="connsiteX11" fmla="*/ 2592371 w 3148552"/>
              <a:gd name="connsiteY11" fmla="*/ 4025245 h 4251489"/>
              <a:gd name="connsiteX12" fmla="*/ 2601798 w 3148552"/>
              <a:gd name="connsiteY12" fmla="*/ 3808429 h 4251489"/>
              <a:gd name="connsiteX13" fmla="*/ 2639505 w 3148552"/>
              <a:gd name="connsiteY13" fmla="*/ 3582185 h 4251489"/>
              <a:gd name="connsiteX14" fmla="*/ 2677212 w 3148552"/>
              <a:gd name="connsiteY14" fmla="*/ 3384223 h 4251489"/>
              <a:gd name="connsiteX15" fmla="*/ 2733773 w 3148552"/>
              <a:gd name="connsiteY15" fmla="*/ 3120272 h 4251489"/>
              <a:gd name="connsiteX16" fmla="*/ 2988297 w 3148552"/>
              <a:gd name="connsiteY16" fmla="*/ 763571 h 4251489"/>
              <a:gd name="connsiteX17" fmla="*/ 3073138 w 3148552"/>
              <a:gd name="connsiteY17" fmla="*/ 339365 h 4251489"/>
              <a:gd name="connsiteX18" fmla="*/ 3148552 w 3148552"/>
              <a:gd name="connsiteY18" fmla="*/ 65987 h 4251489"/>
              <a:gd name="connsiteX19" fmla="*/ 1480008 w 3148552"/>
              <a:gd name="connsiteY19" fmla="*/ 141402 h 4251489"/>
              <a:gd name="connsiteX20" fmla="*/ 348792 w 3148552"/>
              <a:gd name="connsiteY20" fmla="*/ 75414 h 4251489"/>
              <a:gd name="connsiteX21" fmla="*/ 0 w 3148552"/>
              <a:gd name="connsiteY21" fmla="*/ 0 h 4251489"/>
              <a:gd name="connsiteX22" fmla="*/ 84841 w 3148552"/>
              <a:gd name="connsiteY22" fmla="*/ 329938 h 4251489"/>
              <a:gd name="connsiteX23" fmla="*/ 150829 w 3148552"/>
              <a:gd name="connsiteY23" fmla="*/ 754144 h 4251489"/>
              <a:gd name="connsiteX0" fmla="*/ 150829 w 3073138"/>
              <a:gd name="connsiteY0" fmla="*/ 754144 h 4251489"/>
              <a:gd name="connsiteX1" fmla="*/ 433633 w 3073138"/>
              <a:gd name="connsiteY1" fmla="*/ 3337089 h 4251489"/>
              <a:gd name="connsiteX2" fmla="*/ 480767 w 3073138"/>
              <a:gd name="connsiteY2" fmla="*/ 3459637 h 4251489"/>
              <a:gd name="connsiteX3" fmla="*/ 509047 w 3073138"/>
              <a:gd name="connsiteY3" fmla="*/ 3723587 h 4251489"/>
              <a:gd name="connsiteX4" fmla="*/ 575035 w 3073138"/>
              <a:gd name="connsiteY4" fmla="*/ 3817856 h 4251489"/>
              <a:gd name="connsiteX5" fmla="*/ 546755 w 3073138"/>
              <a:gd name="connsiteY5" fmla="*/ 3959258 h 4251489"/>
              <a:gd name="connsiteX6" fmla="*/ 678730 w 3073138"/>
              <a:gd name="connsiteY6" fmla="*/ 4138367 h 4251489"/>
              <a:gd name="connsiteX7" fmla="*/ 1065229 w 3073138"/>
              <a:gd name="connsiteY7" fmla="*/ 4204355 h 4251489"/>
              <a:gd name="connsiteX8" fmla="*/ 1489435 w 3073138"/>
              <a:gd name="connsiteY8" fmla="*/ 4251489 h 4251489"/>
              <a:gd name="connsiteX9" fmla="*/ 1894788 w 3073138"/>
              <a:gd name="connsiteY9" fmla="*/ 4232635 h 4251489"/>
              <a:gd name="connsiteX10" fmla="*/ 2309567 w 3073138"/>
              <a:gd name="connsiteY10" fmla="*/ 4147794 h 4251489"/>
              <a:gd name="connsiteX11" fmla="*/ 2592371 w 3073138"/>
              <a:gd name="connsiteY11" fmla="*/ 4025245 h 4251489"/>
              <a:gd name="connsiteX12" fmla="*/ 2601798 w 3073138"/>
              <a:gd name="connsiteY12" fmla="*/ 3808429 h 4251489"/>
              <a:gd name="connsiteX13" fmla="*/ 2639505 w 3073138"/>
              <a:gd name="connsiteY13" fmla="*/ 3582185 h 4251489"/>
              <a:gd name="connsiteX14" fmla="*/ 2677212 w 3073138"/>
              <a:gd name="connsiteY14" fmla="*/ 3384223 h 4251489"/>
              <a:gd name="connsiteX15" fmla="*/ 2733773 w 3073138"/>
              <a:gd name="connsiteY15" fmla="*/ 3120272 h 4251489"/>
              <a:gd name="connsiteX16" fmla="*/ 2988297 w 3073138"/>
              <a:gd name="connsiteY16" fmla="*/ 763571 h 4251489"/>
              <a:gd name="connsiteX17" fmla="*/ 3073138 w 3073138"/>
              <a:gd name="connsiteY17" fmla="*/ 339365 h 4251489"/>
              <a:gd name="connsiteX18" fmla="*/ 2873545 w 3073138"/>
              <a:gd name="connsiteY18" fmla="*/ 65987 h 4251489"/>
              <a:gd name="connsiteX19" fmla="*/ 1480008 w 3073138"/>
              <a:gd name="connsiteY19" fmla="*/ 141402 h 4251489"/>
              <a:gd name="connsiteX20" fmla="*/ 348792 w 3073138"/>
              <a:gd name="connsiteY20" fmla="*/ 75414 h 4251489"/>
              <a:gd name="connsiteX21" fmla="*/ 0 w 3073138"/>
              <a:gd name="connsiteY21" fmla="*/ 0 h 4251489"/>
              <a:gd name="connsiteX22" fmla="*/ 84841 w 3073138"/>
              <a:gd name="connsiteY22" fmla="*/ 329938 h 4251489"/>
              <a:gd name="connsiteX23" fmla="*/ 150829 w 3073138"/>
              <a:gd name="connsiteY23" fmla="*/ 754144 h 4251489"/>
              <a:gd name="connsiteX0" fmla="*/ 150829 w 2988297"/>
              <a:gd name="connsiteY0" fmla="*/ 754144 h 4251489"/>
              <a:gd name="connsiteX1" fmla="*/ 433633 w 2988297"/>
              <a:gd name="connsiteY1" fmla="*/ 3337089 h 4251489"/>
              <a:gd name="connsiteX2" fmla="*/ 480767 w 2988297"/>
              <a:gd name="connsiteY2" fmla="*/ 3459637 h 4251489"/>
              <a:gd name="connsiteX3" fmla="*/ 509047 w 2988297"/>
              <a:gd name="connsiteY3" fmla="*/ 3723587 h 4251489"/>
              <a:gd name="connsiteX4" fmla="*/ 575035 w 2988297"/>
              <a:gd name="connsiteY4" fmla="*/ 3817856 h 4251489"/>
              <a:gd name="connsiteX5" fmla="*/ 546755 w 2988297"/>
              <a:gd name="connsiteY5" fmla="*/ 3959258 h 4251489"/>
              <a:gd name="connsiteX6" fmla="*/ 678730 w 2988297"/>
              <a:gd name="connsiteY6" fmla="*/ 4138367 h 4251489"/>
              <a:gd name="connsiteX7" fmla="*/ 1065229 w 2988297"/>
              <a:gd name="connsiteY7" fmla="*/ 4204355 h 4251489"/>
              <a:gd name="connsiteX8" fmla="*/ 1489435 w 2988297"/>
              <a:gd name="connsiteY8" fmla="*/ 4251489 h 4251489"/>
              <a:gd name="connsiteX9" fmla="*/ 1894788 w 2988297"/>
              <a:gd name="connsiteY9" fmla="*/ 4232635 h 4251489"/>
              <a:gd name="connsiteX10" fmla="*/ 2309567 w 2988297"/>
              <a:gd name="connsiteY10" fmla="*/ 4147794 h 4251489"/>
              <a:gd name="connsiteX11" fmla="*/ 2592371 w 2988297"/>
              <a:gd name="connsiteY11" fmla="*/ 4025245 h 4251489"/>
              <a:gd name="connsiteX12" fmla="*/ 2601798 w 2988297"/>
              <a:gd name="connsiteY12" fmla="*/ 3808429 h 4251489"/>
              <a:gd name="connsiteX13" fmla="*/ 2639505 w 2988297"/>
              <a:gd name="connsiteY13" fmla="*/ 3582185 h 4251489"/>
              <a:gd name="connsiteX14" fmla="*/ 2677212 w 2988297"/>
              <a:gd name="connsiteY14" fmla="*/ 3384223 h 4251489"/>
              <a:gd name="connsiteX15" fmla="*/ 2733773 w 2988297"/>
              <a:gd name="connsiteY15" fmla="*/ 3120272 h 4251489"/>
              <a:gd name="connsiteX16" fmla="*/ 2988297 w 2988297"/>
              <a:gd name="connsiteY16" fmla="*/ 763571 h 4251489"/>
              <a:gd name="connsiteX17" fmla="*/ 2825631 w 2988297"/>
              <a:gd name="connsiteY17" fmla="*/ 591025 h 4251489"/>
              <a:gd name="connsiteX18" fmla="*/ 2873545 w 2988297"/>
              <a:gd name="connsiteY18" fmla="*/ 65987 h 4251489"/>
              <a:gd name="connsiteX19" fmla="*/ 1480008 w 2988297"/>
              <a:gd name="connsiteY19" fmla="*/ 141402 h 4251489"/>
              <a:gd name="connsiteX20" fmla="*/ 348792 w 2988297"/>
              <a:gd name="connsiteY20" fmla="*/ 75414 h 4251489"/>
              <a:gd name="connsiteX21" fmla="*/ 0 w 2988297"/>
              <a:gd name="connsiteY21" fmla="*/ 0 h 4251489"/>
              <a:gd name="connsiteX22" fmla="*/ 84841 w 2988297"/>
              <a:gd name="connsiteY22" fmla="*/ 329938 h 4251489"/>
              <a:gd name="connsiteX23" fmla="*/ 150829 w 2988297"/>
              <a:gd name="connsiteY23" fmla="*/ 754144 h 4251489"/>
              <a:gd name="connsiteX0" fmla="*/ 150829 w 2873545"/>
              <a:gd name="connsiteY0" fmla="*/ 754144 h 4251489"/>
              <a:gd name="connsiteX1" fmla="*/ 433633 w 2873545"/>
              <a:gd name="connsiteY1" fmla="*/ 3337089 h 4251489"/>
              <a:gd name="connsiteX2" fmla="*/ 480767 w 2873545"/>
              <a:gd name="connsiteY2" fmla="*/ 3459637 h 4251489"/>
              <a:gd name="connsiteX3" fmla="*/ 509047 w 2873545"/>
              <a:gd name="connsiteY3" fmla="*/ 3723587 h 4251489"/>
              <a:gd name="connsiteX4" fmla="*/ 575035 w 2873545"/>
              <a:gd name="connsiteY4" fmla="*/ 3817856 h 4251489"/>
              <a:gd name="connsiteX5" fmla="*/ 546755 w 2873545"/>
              <a:gd name="connsiteY5" fmla="*/ 3959258 h 4251489"/>
              <a:gd name="connsiteX6" fmla="*/ 678730 w 2873545"/>
              <a:gd name="connsiteY6" fmla="*/ 4138367 h 4251489"/>
              <a:gd name="connsiteX7" fmla="*/ 1065229 w 2873545"/>
              <a:gd name="connsiteY7" fmla="*/ 4204355 h 4251489"/>
              <a:gd name="connsiteX8" fmla="*/ 1489435 w 2873545"/>
              <a:gd name="connsiteY8" fmla="*/ 4251489 h 4251489"/>
              <a:gd name="connsiteX9" fmla="*/ 1894788 w 2873545"/>
              <a:gd name="connsiteY9" fmla="*/ 4232635 h 4251489"/>
              <a:gd name="connsiteX10" fmla="*/ 2309567 w 2873545"/>
              <a:gd name="connsiteY10" fmla="*/ 4147794 h 4251489"/>
              <a:gd name="connsiteX11" fmla="*/ 2592371 w 2873545"/>
              <a:gd name="connsiteY11" fmla="*/ 4025245 h 4251489"/>
              <a:gd name="connsiteX12" fmla="*/ 2601798 w 2873545"/>
              <a:gd name="connsiteY12" fmla="*/ 3808429 h 4251489"/>
              <a:gd name="connsiteX13" fmla="*/ 2639505 w 2873545"/>
              <a:gd name="connsiteY13" fmla="*/ 3582185 h 4251489"/>
              <a:gd name="connsiteX14" fmla="*/ 2677212 w 2873545"/>
              <a:gd name="connsiteY14" fmla="*/ 3384223 h 4251489"/>
              <a:gd name="connsiteX15" fmla="*/ 2733773 w 2873545"/>
              <a:gd name="connsiteY15" fmla="*/ 3120272 h 4251489"/>
              <a:gd name="connsiteX16" fmla="*/ 2802667 w 2873545"/>
              <a:gd name="connsiteY16" fmla="*/ 1026171 h 4251489"/>
              <a:gd name="connsiteX17" fmla="*/ 2825631 w 2873545"/>
              <a:gd name="connsiteY17" fmla="*/ 591025 h 4251489"/>
              <a:gd name="connsiteX18" fmla="*/ 2873545 w 2873545"/>
              <a:gd name="connsiteY18" fmla="*/ 65987 h 4251489"/>
              <a:gd name="connsiteX19" fmla="*/ 1480008 w 2873545"/>
              <a:gd name="connsiteY19" fmla="*/ 141402 h 4251489"/>
              <a:gd name="connsiteX20" fmla="*/ 348792 w 2873545"/>
              <a:gd name="connsiteY20" fmla="*/ 75414 h 4251489"/>
              <a:gd name="connsiteX21" fmla="*/ 0 w 2873545"/>
              <a:gd name="connsiteY21" fmla="*/ 0 h 4251489"/>
              <a:gd name="connsiteX22" fmla="*/ 84841 w 2873545"/>
              <a:gd name="connsiteY22" fmla="*/ 329938 h 4251489"/>
              <a:gd name="connsiteX23" fmla="*/ 150829 w 2873545"/>
              <a:gd name="connsiteY23" fmla="*/ 754144 h 4251489"/>
              <a:gd name="connsiteX0" fmla="*/ 150829 w 2873545"/>
              <a:gd name="connsiteY0" fmla="*/ 754144 h 4251489"/>
              <a:gd name="connsiteX1" fmla="*/ 433633 w 2873545"/>
              <a:gd name="connsiteY1" fmla="*/ 3337089 h 4251489"/>
              <a:gd name="connsiteX2" fmla="*/ 480767 w 2873545"/>
              <a:gd name="connsiteY2" fmla="*/ 3459637 h 4251489"/>
              <a:gd name="connsiteX3" fmla="*/ 509047 w 2873545"/>
              <a:gd name="connsiteY3" fmla="*/ 3723587 h 4251489"/>
              <a:gd name="connsiteX4" fmla="*/ 575035 w 2873545"/>
              <a:gd name="connsiteY4" fmla="*/ 3817856 h 4251489"/>
              <a:gd name="connsiteX5" fmla="*/ 546755 w 2873545"/>
              <a:gd name="connsiteY5" fmla="*/ 3959258 h 4251489"/>
              <a:gd name="connsiteX6" fmla="*/ 678730 w 2873545"/>
              <a:gd name="connsiteY6" fmla="*/ 4138367 h 4251489"/>
              <a:gd name="connsiteX7" fmla="*/ 1065229 w 2873545"/>
              <a:gd name="connsiteY7" fmla="*/ 4204355 h 4251489"/>
              <a:gd name="connsiteX8" fmla="*/ 1489435 w 2873545"/>
              <a:gd name="connsiteY8" fmla="*/ 4251489 h 4251489"/>
              <a:gd name="connsiteX9" fmla="*/ 1894788 w 2873545"/>
              <a:gd name="connsiteY9" fmla="*/ 4232635 h 4251489"/>
              <a:gd name="connsiteX10" fmla="*/ 2309567 w 2873545"/>
              <a:gd name="connsiteY10" fmla="*/ 4147794 h 4251489"/>
              <a:gd name="connsiteX11" fmla="*/ 2592371 w 2873545"/>
              <a:gd name="connsiteY11" fmla="*/ 4025245 h 4251489"/>
              <a:gd name="connsiteX12" fmla="*/ 2601798 w 2873545"/>
              <a:gd name="connsiteY12" fmla="*/ 3808429 h 4251489"/>
              <a:gd name="connsiteX13" fmla="*/ 2639505 w 2873545"/>
              <a:gd name="connsiteY13" fmla="*/ 3582185 h 4251489"/>
              <a:gd name="connsiteX14" fmla="*/ 2677212 w 2873545"/>
              <a:gd name="connsiteY14" fmla="*/ 3384223 h 4251489"/>
              <a:gd name="connsiteX15" fmla="*/ 2671897 w 2873545"/>
              <a:gd name="connsiteY15" fmla="*/ 3131214 h 4251489"/>
              <a:gd name="connsiteX16" fmla="*/ 2802667 w 2873545"/>
              <a:gd name="connsiteY16" fmla="*/ 1026171 h 4251489"/>
              <a:gd name="connsiteX17" fmla="*/ 2825631 w 2873545"/>
              <a:gd name="connsiteY17" fmla="*/ 591025 h 4251489"/>
              <a:gd name="connsiteX18" fmla="*/ 2873545 w 2873545"/>
              <a:gd name="connsiteY18" fmla="*/ 65987 h 4251489"/>
              <a:gd name="connsiteX19" fmla="*/ 1480008 w 2873545"/>
              <a:gd name="connsiteY19" fmla="*/ 141402 h 4251489"/>
              <a:gd name="connsiteX20" fmla="*/ 348792 w 2873545"/>
              <a:gd name="connsiteY20" fmla="*/ 75414 h 4251489"/>
              <a:gd name="connsiteX21" fmla="*/ 0 w 2873545"/>
              <a:gd name="connsiteY21" fmla="*/ 0 h 4251489"/>
              <a:gd name="connsiteX22" fmla="*/ 84841 w 2873545"/>
              <a:gd name="connsiteY22" fmla="*/ 329938 h 4251489"/>
              <a:gd name="connsiteX23" fmla="*/ 150829 w 2873545"/>
              <a:gd name="connsiteY23" fmla="*/ 754144 h 4251489"/>
              <a:gd name="connsiteX0" fmla="*/ 65988 w 2788704"/>
              <a:gd name="connsiteY0" fmla="*/ 743201 h 4240546"/>
              <a:gd name="connsiteX1" fmla="*/ 348792 w 2788704"/>
              <a:gd name="connsiteY1" fmla="*/ 3326146 h 4240546"/>
              <a:gd name="connsiteX2" fmla="*/ 395926 w 2788704"/>
              <a:gd name="connsiteY2" fmla="*/ 3448694 h 4240546"/>
              <a:gd name="connsiteX3" fmla="*/ 424206 w 2788704"/>
              <a:gd name="connsiteY3" fmla="*/ 3712644 h 4240546"/>
              <a:gd name="connsiteX4" fmla="*/ 490194 w 2788704"/>
              <a:gd name="connsiteY4" fmla="*/ 3806913 h 4240546"/>
              <a:gd name="connsiteX5" fmla="*/ 461914 w 2788704"/>
              <a:gd name="connsiteY5" fmla="*/ 3948315 h 4240546"/>
              <a:gd name="connsiteX6" fmla="*/ 593889 w 2788704"/>
              <a:gd name="connsiteY6" fmla="*/ 4127424 h 4240546"/>
              <a:gd name="connsiteX7" fmla="*/ 980388 w 2788704"/>
              <a:gd name="connsiteY7" fmla="*/ 4193412 h 4240546"/>
              <a:gd name="connsiteX8" fmla="*/ 1404594 w 2788704"/>
              <a:gd name="connsiteY8" fmla="*/ 4240546 h 4240546"/>
              <a:gd name="connsiteX9" fmla="*/ 1809947 w 2788704"/>
              <a:gd name="connsiteY9" fmla="*/ 4221692 h 4240546"/>
              <a:gd name="connsiteX10" fmla="*/ 2224726 w 2788704"/>
              <a:gd name="connsiteY10" fmla="*/ 4136851 h 4240546"/>
              <a:gd name="connsiteX11" fmla="*/ 2507530 w 2788704"/>
              <a:gd name="connsiteY11" fmla="*/ 4014302 h 4240546"/>
              <a:gd name="connsiteX12" fmla="*/ 2516957 w 2788704"/>
              <a:gd name="connsiteY12" fmla="*/ 3797486 h 4240546"/>
              <a:gd name="connsiteX13" fmla="*/ 2554664 w 2788704"/>
              <a:gd name="connsiteY13" fmla="*/ 3571242 h 4240546"/>
              <a:gd name="connsiteX14" fmla="*/ 2592371 w 2788704"/>
              <a:gd name="connsiteY14" fmla="*/ 3373280 h 4240546"/>
              <a:gd name="connsiteX15" fmla="*/ 2587056 w 2788704"/>
              <a:gd name="connsiteY15" fmla="*/ 3120271 h 4240546"/>
              <a:gd name="connsiteX16" fmla="*/ 2717826 w 2788704"/>
              <a:gd name="connsiteY16" fmla="*/ 1015228 h 4240546"/>
              <a:gd name="connsiteX17" fmla="*/ 2740790 w 2788704"/>
              <a:gd name="connsiteY17" fmla="*/ 580082 h 4240546"/>
              <a:gd name="connsiteX18" fmla="*/ 2788704 w 2788704"/>
              <a:gd name="connsiteY18" fmla="*/ 55044 h 4240546"/>
              <a:gd name="connsiteX19" fmla="*/ 1395167 w 2788704"/>
              <a:gd name="connsiteY19" fmla="*/ 130459 h 4240546"/>
              <a:gd name="connsiteX20" fmla="*/ 263951 w 2788704"/>
              <a:gd name="connsiteY20" fmla="*/ 64471 h 4240546"/>
              <a:gd name="connsiteX21" fmla="*/ 183291 w 2788704"/>
              <a:gd name="connsiteY21" fmla="*/ 0 h 4240546"/>
              <a:gd name="connsiteX22" fmla="*/ 0 w 2788704"/>
              <a:gd name="connsiteY22" fmla="*/ 318995 h 4240546"/>
              <a:gd name="connsiteX23" fmla="*/ 65988 w 2788704"/>
              <a:gd name="connsiteY23" fmla="*/ 743201 h 4240546"/>
              <a:gd name="connsiteX0" fmla="*/ 0 w 2722716"/>
              <a:gd name="connsiteY0" fmla="*/ 743201 h 4240546"/>
              <a:gd name="connsiteX1" fmla="*/ 282804 w 2722716"/>
              <a:gd name="connsiteY1" fmla="*/ 3326146 h 4240546"/>
              <a:gd name="connsiteX2" fmla="*/ 329938 w 2722716"/>
              <a:gd name="connsiteY2" fmla="*/ 3448694 h 4240546"/>
              <a:gd name="connsiteX3" fmla="*/ 358218 w 2722716"/>
              <a:gd name="connsiteY3" fmla="*/ 3712644 h 4240546"/>
              <a:gd name="connsiteX4" fmla="*/ 424206 w 2722716"/>
              <a:gd name="connsiteY4" fmla="*/ 3806913 h 4240546"/>
              <a:gd name="connsiteX5" fmla="*/ 395926 w 2722716"/>
              <a:gd name="connsiteY5" fmla="*/ 3948315 h 4240546"/>
              <a:gd name="connsiteX6" fmla="*/ 527901 w 2722716"/>
              <a:gd name="connsiteY6" fmla="*/ 4127424 h 4240546"/>
              <a:gd name="connsiteX7" fmla="*/ 914400 w 2722716"/>
              <a:gd name="connsiteY7" fmla="*/ 4193412 h 4240546"/>
              <a:gd name="connsiteX8" fmla="*/ 1338606 w 2722716"/>
              <a:gd name="connsiteY8" fmla="*/ 4240546 h 4240546"/>
              <a:gd name="connsiteX9" fmla="*/ 1743959 w 2722716"/>
              <a:gd name="connsiteY9" fmla="*/ 4221692 h 4240546"/>
              <a:gd name="connsiteX10" fmla="*/ 2158738 w 2722716"/>
              <a:gd name="connsiteY10" fmla="*/ 4136851 h 4240546"/>
              <a:gd name="connsiteX11" fmla="*/ 2441542 w 2722716"/>
              <a:gd name="connsiteY11" fmla="*/ 4014302 h 4240546"/>
              <a:gd name="connsiteX12" fmla="*/ 2450969 w 2722716"/>
              <a:gd name="connsiteY12" fmla="*/ 3797486 h 4240546"/>
              <a:gd name="connsiteX13" fmla="*/ 2488676 w 2722716"/>
              <a:gd name="connsiteY13" fmla="*/ 3571242 h 4240546"/>
              <a:gd name="connsiteX14" fmla="*/ 2526383 w 2722716"/>
              <a:gd name="connsiteY14" fmla="*/ 3373280 h 4240546"/>
              <a:gd name="connsiteX15" fmla="*/ 2521068 w 2722716"/>
              <a:gd name="connsiteY15" fmla="*/ 3120271 h 4240546"/>
              <a:gd name="connsiteX16" fmla="*/ 2651838 w 2722716"/>
              <a:gd name="connsiteY16" fmla="*/ 1015228 h 4240546"/>
              <a:gd name="connsiteX17" fmla="*/ 2674802 w 2722716"/>
              <a:gd name="connsiteY17" fmla="*/ 580082 h 4240546"/>
              <a:gd name="connsiteX18" fmla="*/ 2722716 w 2722716"/>
              <a:gd name="connsiteY18" fmla="*/ 55044 h 4240546"/>
              <a:gd name="connsiteX19" fmla="*/ 1329179 w 2722716"/>
              <a:gd name="connsiteY19" fmla="*/ 130459 h 4240546"/>
              <a:gd name="connsiteX20" fmla="*/ 197963 w 2722716"/>
              <a:gd name="connsiteY20" fmla="*/ 64471 h 4240546"/>
              <a:gd name="connsiteX21" fmla="*/ 117303 w 2722716"/>
              <a:gd name="connsiteY21" fmla="*/ 0 h 4240546"/>
              <a:gd name="connsiteX22" fmla="*/ 126517 w 2722716"/>
              <a:gd name="connsiteY22" fmla="*/ 329936 h 4240546"/>
              <a:gd name="connsiteX23" fmla="*/ 0 w 2722716"/>
              <a:gd name="connsiteY23" fmla="*/ 743201 h 4240546"/>
              <a:gd name="connsiteX0" fmla="*/ 27076 w 2605413"/>
              <a:gd name="connsiteY0" fmla="*/ 754143 h 4240546"/>
              <a:gd name="connsiteX1" fmla="*/ 165501 w 2605413"/>
              <a:gd name="connsiteY1" fmla="*/ 3326146 h 4240546"/>
              <a:gd name="connsiteX2" fmla="*/ 212635 w 2605413"/>
              <a:gd name="connsiteY2" fmla="*/ 3448694 h 4240546"/>
              <a:gd name="connsiteX3" fmla="*/ 240915 w 2605413"/>
              <a:gd name="connsiteY3" fmla="*/ 3712644 h 4240546"/>
              <a:gd name="connsiteX4" fmla="*/ 306903 w 2605413"/>
              <a:gd name="connsiteY4" fmla="*/ 3806913 h 4240546"/>
              <a:gd name="connsiteX5" fmla="*/ 278623 w 2605413"/>
              <a:gd name="connsiteY5" fmla="*/ 3948315 h 4240546"/>
              <a:gd name="connsiteX6" fmla="*/ 410598 w 2605413"/>
              <a:gd name="connsiteY6" fmla="*/ 4127424 h 4240546"/>
              <a:gd name="connsiteX7" fmla="*/ 797097 w 2605413"/>
              <a:gd name="connsiteY7" fmla="*/ 4193412 h 4240546"/>
              <a:gd name="connsiteX8" fmla="*/ 1221303 w 2605413"/>
              <a:gd name="connsiteY8" fmla="*/ 4240546 h 4240546"/>
              <a:gd name="connsiteX9" fmla="*/ 1626656 w 2605413"/>
              <a:gd name="connsiteY9" fmla="*/ 4221692 h 4240546"/>
              <a:gd name="connsiteX10" fmla="*/ 2041435 w 2605413"/>
              <a:gd name="connsiteY10" fmla="*/ 4136851 h 4240546"/>
              <a:gd name="connsiteX11" fmla="*/ 2324239 w 2605413"/>
              <a:gd name="connsiteY11" fmla="*/ 4014302 h 4240546"/>
              <a:gd name="connsiteX12" fmla="*/ 2333666 w 2605413"/>
              <a:gd name="connsiteY12" fmla="*/ 3797486 h 4240546"/>
              <a:gd name="connsiteX13" fmla="*/ 2371373 w 2605413"/>
              <a:gd name="connsiteY13" fmla="*/ 3571242 h 4240546"/>
              <a:gd name="connsiteX14" fmla="*/ 2409080 w 2605413"/>
              <a:gd name="connsiteY14" fmla="*/ 3373280 h 4240546"/>
              <a:gd name="connsiteX15" fmla="*/ 2403765 w 2605413"/>
              <a:gd name="connsiteY15" fmla="*/ 3120271 h 4240546"/>
              <a:gd name="connsiteX16" fmla="*/ 2534535 w 2605413"/>
              <a:gd name="connsiteY16" fmla="*/ 1015228 h 4240546"/>
              <a:gd name="connsiteX17" fmla="*/ 2557499 w 2605413"/>
              <a:gd name="connsiteY17" fmla="*/ 580082 h 4240546"/>
              <a:gd name="connsiteX18" fmla="*/ 2605413 w 2605413"/>
              <a:gd name="connsiteY18" fmla="*/ 55044 h 4240546"/>
              <a:gd name="connsiteX19" fmla="*/ 1211876 w 2605413"/>
              <a:gd name="connsiteY19" fmla="*/ 130459 h 4240546"/>
              <a:gd name="connsiteX20" fmla="*/ 80660 w 2605413"/>
              <a:gd name="connsiteY20" fmla="*/ 64471 h 4240546"/>
              <a:gd name="connsiteX21" fmla="*/ 0 w 2605413"/>
              <a:gd name="connsiteY21" fmla="*/ 0 h 4240546"/>
              <a:gd name="connsiteX22" fmla="*/ 9214 w 2605413"/>
              <a:gd name="connsiteY22" fmla="*/ 329936 h 4240546"/>
              <a:gd name="connsiteX23" fmla="*/ 27076 w 2605413"/>
              <a:gd name="connsiteY23" fmla="*/ 754143 h 4240546"/>
              <a:gd name="connsiteX0" fmla="*/ 27076 w 2605413"/>
              <a:gd name="connsiteY0" fmla="*/ 754143 h 4240546"/>
              <a:gd name="connsiteX1" fmla="*/ 213627 w 2605413"/>
              <a:gd name="connsiteY1" fmla="*/ 3271437 h 4240546"/>
              <a:gd name="connsiteX2" fmla="*/ 212635 w 2605413"/>
              <a:gd name="connsiteY2" fmla="*/ 3448694 h 4240546"/>
              <a:gd name="connsiteX3" fmla="*/ 240915 w 2605413"/>
              <a:gd name="connsiteY3" fmla="*/ 3712644 h 4240546"/>
              <a:gd name="connsiteX4" fmla="*/ 306903 w 2605413"/>
              <a:gd name="connsiteY4" fmla="*/ 3806913 h 4240546"/>
              <a:gd name="connsiteX5" fmla="*/ 278623 w 2605413"/>
              <a:gd name="connsiteY5" fmla="*/ 3948315 h 4240546"/>
              <a:gd name="connsiteX6" fmla="*/ 410598 w 2605413"/>
              <a:gd name="connsiteY6" fmla="*/ 4127424 h 4240546"/>
              <a:gd name="connsiteX7" fmla="*/ 797097 w 2605413"/>
              <a:gd name="connsiteY7" fmla="*/ 4193412 h 4240546"/>
              <a:gd name="connsiteX8" fmla="*/ 1221303 w 2605413"/>
              <a:gd name="connsiteY8" fmla="*/ 4240546 h 4240546"/>
              <a:gd name="connsiteX9" fmla="*/ 1626656 w 2605413"/>
              <a:gd name="connsiteY9" fmla="*/ 4221692 h 4240546"/>
              <a:gd name="connsiteX10" fmla="*/ 2041435 w 2605413"/>
              <a:gd name="connsiteY10" fmla="*/ 4136851 h 4240546"/>
              <a:gd name="connsiteX11" fmla="*/ 2324239 w 2605413"/>
              <a:gd name="connsiteY11" fmla="*/ 4014302 h 4240546"/>
              <a:gd name="connsiteX12" fmla="*/ 2333666 w 2605413"/>
              <a:gd name="connsiteY12" fmla="*/ 3797486 h 4240546"/>
              <a:gd name="connsiteX13" fmla="*/ 2371373 w 2605413"/>
              <a:gd name="connsiteY13" fmla="*/ 3571242 h 4240546"/>
              <a:gd name="connsiteX14" fmla="*/ 2409080 w 2605413"/>
              <a:gd name="connsiteY14" fmla="*/ 3373280 h 4240546"/>
              <a:gd name="connsiteX15" fmla="*/ 2403765 w 2605413"/>
              <a:gd name="connsiteY15" fmla="*/ 3120271 h 4240546"/>
              <a:gd name="connsiteX16" fmla="*/ 2534535 w 2605413"/>
              <a:gd name="connsiteY16" fmla="*/ 1015228 h 4240546"/>
              <a:gd name="connsiteX17" fmla="*/ 2557499 w 2605413"/>
              <a:gd name="connsiteY17" fmla="*/ 580082 h 4240546"/>
              <a:gd name="connsiteX18" fmla="*/ 2605413 w 2605413"/>
              <a:gd name="connsiteY18" fmla="*/ 55044 h 4240546"/>
              <a:gd name="connsiteX19" fmla="*/ 1211876 w 2605413"/>
              <a:gd name="connsiteY19" fmla="*/ 130459 h 4240546"/>
              <a:gd name="connsiteX20" fmla="*/ 80660 w 2605413"/>
              <a:gd name="connsiteY20" fmla="*/ 64471 h 4240546"/>
              <a:gd name="connsiteX21" fmla="*/ 0 w 2605413"/>
              <a:gd name="connsiteY21" fmla="*/ 0 h 4240546"/>
              <a:gd name="connsiteX22" fmla="*/ 9214 w 2605413"/>
              <a:gd name="connsiteY22" fmla="*/ 329936 h 4240546"/>
              <a:gd name="connsiteX23" fmla="*/ 27076 w 2605413"/>
              <a:gd name="connsiteY23" fmla="*/ 754143 h 4240546"/>
              <a:gd name="connsiteX0" fmla="*/ 27076 w 2605413"/>
              <a:gd name="connsiteY0" fmla="*/ 754143 h 4240546"/>
              <a:gd name="connsiteX1" fmla="*/ 213627 w 2605413"/>
              <a:gd name="connsiteY1" fmla="*/ 3271437 h 4240546"/>
              <a:gd name="connsiteX2" fmla="*/ 212635 w 2605413"/>
              <a:gd name="connsiteY2" fmla="*/ 3448694 h 4240546"/>
              <a:gd name="connsiteX3" fmla="*/ 240915 w 2605413"/>
              <a:gd name="connsiteY3" fmla="*/ 3712644 h 4240546"/>
              <a:gd name="connsiteX4" fmla="*/ 306903 w 2605413"/>
              <a:gd name="connsiteY4" fmla="*/ 3806913 h 4240546"/>
              <a:gd name="connsiteX5" fmla="*/ 278623 w 2605413"/>
              <a:gd name="connsiteY5" fmla="*/ 3948315 h 4240546"/>
              <a:gd name="connsiteX6" fmla="*/ 410598 w 2605413"/>
              <a:gd name="connsiteY6" fmla="*/ 4127424 h 4240546"/>
              <a:gd name="connsiteX7" fmla="*/ 797097 w 2605413"/>
              <a:gd name="connsiteY7" fmla="*/ 4193412 h 4240546"/>
              <a:gd name="connsiteX8" fmla="*/ 1221303 w 2605413"/>
              <a:gd name="connsiteY8" fmla="*/ 4240546 h 4240546"/>
              <a:gd name="connsiteX9" fmla="*/ 1626656 w 2605413"/>
              <a:gd name="connsiteY9" fmla="*/ 4221692 h 4240546"/>
              <a:gd name="connsiteX10" fmla="*/ 2041435 w 2605413"/>
              <a:gd name="connsiteY10" fmla="*/ 4136851 h 4240546"/>
              <a:gd name="connsiteX11" fmla="*/ 2324239 w 2605413"/>
              <a:gd name="connsiteY11" fmla="*/ 4014302 h 4240546"/>
              <a:gd name="connsiteX12" fmla="*/ 2333666 w 2605413"/>
              <a:gd name="connsiteY12" fmla="*/ 3797486 h 4240546"/>
              <a:gd name="connsiteX13" fmla="*/ 2371373 w 2605413"/>
              <a:gd name="connsiteY13" fmla="*/ 3571242 h 4240546"/>
              <a:gd name="connsiteX14" fmla="*/ 2409080 w 2605413"/>
              <a:gd name="connsiteY14" fmla="*/ 3373280 h 4240546"/>
              <a:gd name="connsiteX15" fmla="*/ 2403765 w 2605413"/>
              <a:gd name="connsiteY15" fmla="*/ 3120271 h 4240546"/>
              <a:gd name="connsiteX16" fmla="*/ 2534535 w 2605413"/>
              <a:gd name="connsiteY16" fmla="*/ 1015228 h 4240546"/>
              <a:gd name="connsiteX17" fmla="*/ 2557499 w 2605413"/>
              <a:gd name="connsiteY17" fmla="*/ 580082 h 4240546"/>
              <a:gd name="connsiteX18" fmla="*/ 2605413 w 2605413"/>
              <a:gd name="connsiteY18" fmla="*/ 55044 h 4240546"/>
              <a:gd name="connsiteX19" fmla="*/ 1211876 w 2605413"/>
              <a:gd name="connsiteY19" fmla="*/ 130459 h 4240546"/>
              <a:gd name="connsiteX20" fmla="*/ 80660 w 2605413"/>
              <a:gd name="connsiteY20" fmla="*/ 64471 h 4240546"/>
              <a:gd name="connsiteX21" fmla="*/ 0 w 2605413"/>
              <a:gd name="connsiteY21" fmla="*/ 0 h 4240546"/>
              <a:gd name="connsiteX22" fmla="*/ 9214 w 2605413"/>
              <a:gd name="connsiteY22" fmla="*/ 329936 h 4240546"/>
              <a:gd name="connsiteX23" fmla="*/ 27076 w 2605413"/>
              <a:gd name="connsiteY23" fmla="*/ 754143 h 424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05413" h="4240546">
                <a:moveTo>
                  <a:pt x="27076" y="754143"/>
                </a:moveTo>
                <a:cubicBezTo>
                  <a:pt x="89260" y="1593241"/>
                  <a:pt x="123942" y="2519874"/>
                  <a:pt x="213627" y="3271437"/>
                </a:cubicBezTo>
                <a:cubicBezTo>
                  <a:pt x="213296" y="3330523"/>
                  <a:pt x="212966" y="3389608"/>
                  <a:pt x="212635" y="3448694"/>
                </a:cubicBezTo>
                <a:lnTo>
                  <a:pt x="240915" y="3712644"/>
                </a:lnTo>
                <a:lnTo>
                  <a:pt x="306903" y="3806913"/>
                </a:lnTo>
                <a:lnTo>
                  <a:pt x="278623" y="3948315"/>
                </a:lnTo>
                <a:lnTo>
                  <a:pt x="410598" y="4127424"/>
                </a:lnTo>
                <a:lnTo>
                  <a:pt x="797097" y="4193412"/>
                </a:lnTo>
                <a:lnTo>
                  <a:pt x="1221303" y="4240546"/>
                </a:lnTo>
                <a:lnTo>
                  <a:pt x="1626656" y="4221692"/>
                </a:lnTo>
                <a:lnTo>
                  <a:pt x="2041435" y="4136851"/>
                </a:lnTo>
                <a:lnTo>
                  <a:pt x="2324239" y="4014302"/>
                </a:lnTo>
                <a:lnTo>
                  <a:pt x="2333666" y="3797486"/>
                </a:lnTo>
                <a:lnTo>
                  <a:pt x="2371373" y="3571242"/>
                </a:lnTo>
                <a:lnTo>
                  <a:pt x="2409080" y="3373280"/>
                </a:lnTo>
                <a:lnTo>
                  <a:pt x="2403765" y="3120271"/>
                </a:lnTo>
                <a:lnTo>
                  <a:pt x="2534535" y="1015228"/>
                </a:lnTo>
                <a:lnTo>
                  <a:pt x="2557499" y="580082"/>
                </a:lnTo>
                <a:lnTo>
                  <a:pt x="2605413" y="55044"/>
                </a:lnTo>
                <a:lnTo>
                  <a:pt x="1211876" y="130459"/>
                </a:lnTo>
                <a:lnTo>
                  <a:pt x="80660" y="64471"/>
                </a:lnTo>
                <a:lnTo>
                  <a:pt x="0" y="0"/>
                </a:lnTo>
                <a:lnTo>
                  <a:pt x="9214" y="329936"/>
                </a:lnTo>
                <a:lnTo>
                  <a:pt x="27076" y="754143"/>
                </a:lnTo>
                <a:close/>
              </a:path>
            </a:pathLst>
          </a:custGeom>
          <a:solidFill>
            <a:srgbClr val="18D3DB">
              <a:alpha val="384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grpId="1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4DD06-78C3-4E4F-BC63-7AE9D4116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4133"/>
            <a:ext cx="10515600" cy="570283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Like yesterdays lesson we need to be able to read scales. 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The first thing that you need to do is to work out what each interval of the scale represents.</a:t>
            </a:r>
          </a:p>
          <a:p>
            <a:pPr marL="0" indent="0" algn="ctr" eaLnBrk="1" hangingPunct="1">
              <a:buNone/>
            </a:pPr>
            <a:endParaRPr lang="en-GB" altLang="en-US" sz="36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If there are 5 intervals between 0 and 100, how much is each interval representing?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327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u="sng" dirty="0">
                <a:solidFill>
                  <a:schemeClr val="bg2">
                    <a:lumMod val="50000"/>
                  </a:schemeClr>
                </a:solidFill>
                <a:latin typeface="SassoonCRInfantMedium" panose="02000603020000020003" pitchFamily="2" charset="0"/>
              </a:rPr>
              <a:t>Introduction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What increments are each of these scales going up in?</a:t>
            </a: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F89CD1-4288-4AE4-9FE0-E39F96D19391}"/>
              </a:ext>
            </a:extLst>
          </p:cNvPr>
          <p:cNvGraphicFramePr>
            <a:graphicFrameLocks noGrp="1"/>
          </p:cNvGraphicFramePr>
          <p:nvPr/>
        </p:nvGraphicFramePr>
        <p:xfrm>
          <a:off x="5588000" y="1689100"/>
          <a:ext cx="1016000" cy="375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33929528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43535180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8230581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563957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4153918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1242117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880440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24533646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9872677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SassoonCRInfantMedium" panose="02000603020000020003" pitchFamily="2" charset="0"/>
                        </a:rPr>
                        <a:t>0</a:t>
                      </a:r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marL="45720" marR="457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4618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C9C8C31-59B9-4804-A538-FBA056577471}"/>
              </a:ext>
            </a:extLst>
          </p:cNvPr>
          <p:cNvGraphicFramePr>
            <a:graphicFrameLocks noGrp="1"/>
          </p:cNvGraphicFramePr>
          <p:nvPr/>
        </p:nvGraphicFramePr>
        <p:xfrm>
          <a:off x="8229600" y="1689100"/>
          <a:ext cx="1016000" cy="375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33929528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43535180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8230581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563957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4153918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1242117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880440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24533646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9872677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SassoonCRInfantMedium" panose="02000603020000020003" pitchFamily="2" charset="0"/>
                        </a:rPr>
                        <a:t>0</a:t>
                      </a:r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marL="45720" marR="457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4618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67EC4F6-1E8E-420A-BF74-74F7EB065F93}"/>
              </a:ext>
            </a:extLst>
          </p:cNvPr>
          <p:cNvGraphicFramePr>
            <a:graphicFrameLocks noGrp="1"/>
          </p:cNvGraphicFramePr>
          <p:nvPr/>
        </p:nvGraphicFramePr>
        <p:xfrm>
          <a:off x="2946400" y="1689100"/>
          <a:ext cx="1016000" cy="375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33929528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43535180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8230581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563957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4153918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1242117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880440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24533646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9872677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r>
                        <a:rPr lang="en-GB" sz="1400" dirty="0">
                          <a:latin typeface="SassoonCRInfantMedium" panose="02000603020000020003" pitchFamily="2" charset="0"/>
                        </a:rPr>
                        <a:t>0</a:t>
                      </a:r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marL="45720" marR="457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46183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9E19E0-28A5-4FF7-8372-B598BEE14A57}"/>
              </a:ext>
            </a:extLst>
          </p:cNvPr>
          <p:cNvGraphicFramePr>
            <a:graphicFrameLocks noGrp="1"/>
          </p:cNvGraphicFramePr>
          <p:nvPr/>
        </p:nvGraphicFramePr>
        <p:xfrm>
          <a:off x="2417097" y="1943100"/>
          <a:ext cx="508000" cy="3289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3392952864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assoonCRInfantMedium" panose="02000603020000020003" pitchFamily="2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230581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563957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153918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assoonCRInfantMedium" panose="02000603020000020003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242117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80440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4533646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assoonCRInfantMedium" panose="02000603020000020003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872677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2E03F9D-0A8D-403E-9CA1-ADE1AB9F6D74}"/>
              </a:ext>
            </a:extLst>
          </p:cNvPr>
          <p:cNvGraphicFramePr>
            <a:graphicFrameLocks noGrp="1"/>
          </p:cNvGraphicFramePr>
          <p:nvPr/>
        </p:nvGraphicFramePr>
        <p:xfrm>
          <a:off x="5056648" y="1962102"/>
          <a:ext cx="508000" cy="3289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3392952864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assoonCRInfantMedium" panose="02000603020000020003" pitchFamily="2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230581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563957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153918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242117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80440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4533646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assoonCRInfantMedium" panose="02000603020000020003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872677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A69209E-97C8-491B-9523-6BAF69C0DFF0}"/>
              </a:ext>
            </a:extLst>
          </p:cNvPr>
          <p:cNvGraphicFramePr>
            <a:graphicFrameLocks noGrp="1"/>
          </p:cNvGraphicFramePr>
          <p:nvPr/>
        </p:nvGraphicFramePr>
        <p:xfrm>
          <a:off x="7723648" y="1962102"/>
          <a:ext cx="508000" cy="3289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3392952864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assoonCRInfantMedium" panose="02000603020000020003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230581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563957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153918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assoonCRInfantMedium" panose="02000603020000020003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242117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80440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4533646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assoonCRInfantMedium" panose="02000603020000020003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8726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23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398</Words>
  <Application>Microsoft Office PowerPoint</Application>
  <PresentationFormat>Widescreen</PresentationFormat>
  <Paragraphs>139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Comic Sans MS</vt:lpstr>
      <vt:lpstr>SassoonCRInfantMedium</vt:lpstr>
      <vt:lpstr>Twinkl</vt:lpstr>
      <vt:lpstr>Twinkl SemiBold</vt:lpstr>
      <vt:lpstr>Office Theme</vt:lpstr>
      <vt:lpstr>Capacity </vt:lpstr>
      <vt:lpstr>Year 2:  47 + 44  =  Year 3: 126 + 147 =  Using a method of your choice,  work this calculation out on your whiteboard.  Make sure you are showing your working out.</vt:lpstr>
      <vt:lpstr>Capacity and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much liquid is in this jug?</vt:lpstr>
      <vt:lpstr>How much liquid is in this jug?</vt:lpstr>
      <vt:lpstr>How much liquid is in this jug?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</dc:title>
  <dc:creator>M Smith</dc:creator>
  <cp:lastModifiedBy>M Smith</cp:lastModifiedBy>
  <cp:revision>13</cp:revision>
  <dcterms:created xsi:type="dcterms:W3CDTF">2021-06-05T15:12:26Z</dcterms:created>
  <dcterms:modified xsi:type="dcterms:W3CDTF">2021-06-07T15:23:40Z</dcterms:modified>
</cp:coreProperties>
</file>