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819E-3853-48B8-A7B8-5C44692BCEAB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1EBD-8168-4C32-B6B3-13332AC27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819E-3853-48B8-A7B8-5C44692BCEAB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1EBD-8168-4C32-B6B3-13332AC27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819E-3853-48B8-A7B8-5C44692BCEAB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1EBD-8168-4C32-B6B3-13332AC27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819E-3853-48B8-A7B8-5C44692BCEAB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1EBD-8168-4C32-B6B3-13332AC27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819E-3853-48B8-A7B8-5C44692BCEAB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1EBD-8168-4C32-B6B3-13332AC27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819E-3853-48B8-A7B8-5C44692BCEAB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1EBD-8168-4C32-B6B3-13332AC27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819E-3853-48B8-A7B8-5C44692BCEAB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1EBD-8168-4C32-B6B3-13332AC27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819E-3853-48B8-A7B8-5C44692BCEAB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1EBD-8168-4C32-B6B3-13332AC27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819E-3853-48B8-A7B8-5C44692BCEAB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1EBD-8168-4C32-B6B3-13332AC27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819E-3853-48B8-A7B8-5C44692BCEAB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1EBD-8168-4C32-B6B3-13332AC27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819E-3853-48B8-A7B8-5C44692BCEAB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1EBD-8168-4C32-B6B3-13332AC27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1819E-3853-48B8-A7B8-5C44692BCEAB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D1EBD-8168-4C32-B6B3-13332AC274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omic Sans MS" pitchFamily="66" charset="0"/>
              </a:rPr>
              <a:t>Division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Comic Sans MS" pitchFamily="66" charset="0"/>
              </a:rPr>
              <a:t>Lesson 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96200" y="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itchFamily="66" charset="0"/>
              </a:rPr>
              <a:t>14.01.21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C824106-6B2C-466B-B84D-871313D340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6600" y="2133600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1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Comic Sans MS" pitchFamily="66" charset="0"/>
              </a:rPr>
              <a:t>Learning objectives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81000" y="1600200"/>
            <a:ext cx="8305800" cy="4525963"/>
          </a:xfrm>
        </p:spPr>
        <p:txBody>
          <a:bodyPr/>
          <a:lstStyle/>
          <a:p>
            <a:r>
              <a:rPr lang="en-GB" b="1" dirty="0"/>
              <a:t>LO:</a:t>
            </a:r>
            <a:r>
              <a:rPr lang="en-GB" dirty="0"/>
              <a:t> </a:t>
            </a:r>
            <a:r>
              <a:rPr lang="en-GB"/>
              <a:t>To consolidate </a:t>
            </a:r>
            <a:r>
              <a:rPr lang="en-GB" dirty="0"/>
              <a:t>my understanding of dividing by 2, 5 and 10.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have we learnt so far?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Multiplication is the inverse operation to division (we can use this to check our answers)</a:t>
            </a:r>
          </a:p>
          <a:p>
            <a:r>
              <a:rPr lang="en-US" dirty="0"/>
              <a:t>Division does not follow commutative law (we have to keep the question in the right order)</a:t>
            </a:r>
          </a:p>
          <a:p>
            <a:r>
              <a:rPr lang="en-US" dirty="0"/>
              <a:t>There are three different ways to solve multiplication</a:t>
            </a:r>
          </a:p>
          <a:p>
            <a:r>
              <a:rPr lang="en-US" dirty="0"/>
              <a:t>There are different ways to ask division questions, but we are always sharing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723B647-15E6-4365-9B58-C167C96195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" y="13098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 l="14641" t="9375" r="14495" b="23958"/>
          <a:stretch>
            <a:fillRect/>
          </a:stretch>
        </p:blipFill>
        <p:spPr bwMode="auto">
          <a:xfrm>
            <a:off x="838200" y="304800"/>
            <a:ext cx="7543800" cy="3990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077E33B-72FF-41E6-AF00-CF926BADA8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12223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 l="14641" t="13542" r="14495" b="9375"/>
          <a:stretch>
            <a:fillRect/>
          </a:stretch>
        </p:blipFill>
        <p:spPr bwMode="auto">
          <a:xfrm>
            <a:off x="762000" y="304800"/>
            <a:ext cx="7467600" cy="456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B1E515E-AD15-4008-A299-78C4994375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12223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 l="12299" t="10417" r="12152" b="22917"/>
          <a:stretch>
            <a:fillRect/>
          </a:stretch>
        </p:blipFill>
        <p:spPr bwMode="auto">
          <a:xfrm>
            <a:off x="990600" y="304800"/>
            <a:ext cx="7218759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3E549C1-6761-46FE-A790-A3136FAE09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8359" y="9207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/>
          <a:srcRect l="12299" t="9375" r="12152" b="8333"/>
          <a:stretch>
            <a:fillRect/>
          </a:stretch>
        </p:blipFill>
        <p:spPr bwMode="auto">
          <a:xfrm>
            <a:off x="914400" y="304800"/>
            <a:ext cx="7467600" cy="4573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658D75E-9553-4D92-A102-C5D0D7F0C8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12223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 l="12299" t="10417" r="12152" b="10417"/>
          <a:stretch>
            <a:fillRect/>
          </a:stretch>
        </p:blipFill>
        <p:spPr bwMode="auto">
          <a:xfrm>
            <a:off x="990600" y="304800"/>
            <a:ext cx="7162800" cy="4219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CAE63CD-39CD-46A9-8D5E-4723232127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000" y="9207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/>
          <a:srcRect l="13470" t="25000" r="13909" b="26042"/>
          <a:stretch>
            <a:fillRect/>
          </a:stretch>
        </p:blipFill>
        <p:spPr bwMode="auto">
          <a:xfrm>
            <a:off x="990600" y="1371600"/>
            <a:ext cx="7696200" cy="291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AD189D1-8711-4509-AC5A-E5BB7ED5D1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14685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85</Words>
  <Application>Microsoft Office PowerPoint</Application>
  <PresentationFormat>On-screen Show (4:3)</PresentationFormat>
  <Paragraphs>10</Paragraphs>
  <Slides>10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Comic Sans MS</vt:lpstr>
      <vt:lpstr>Office Theme</vt:lpstr>
      <vt:lpstr>Division</vt:lpstr>
      <vt:lpstr>Learning objectives</vt:lpstr>
      <vt:lpstr>What have we learnt so far?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Division</dc:title>
  <dc:creator>Aimee Chhibber</dc:creator>
  <cp:lastModifiedBy>Aimee Chhibber</cp:lastModifiedBy>
  <cp:revision>12</cp:revision>
  <dcterms:created xsi:type="dcterms:W3CDTF">2021-01-08T11:45:11Z</dcterms:created>
  <dcterms:modified xsi:type="dcterms:W3CDTF">2021-01-08T14:16:10Z</dcterms:modified>
</cp:coreProperties>
</file>