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90" r:id="rId5"/>
    <p:sldId id="438" r:id="rId6"/>
    <p:sldId id="416" r:id="rId7"/>
    <p:sldId id="420" r:id="rId8"/>
    <p:sldId id="439" r:id="rId9"/>
    <p:sldId id="440" r:id="rId10"/>
    <p:sldId id="441" r:id="rId11"/>
    <p:sldId id="442" r:id="rId12"/>
    <p:sldId id="413" r:id="rId13"/>
    <p:sldId id="415" r:id="rId14"/>
    <p:sldId id="421" r:id="rId15"/>
    <p:sldId id="422" r:id="rId16"/>
    <p:sldId id="417" r:id="rId17"/>
    <p:sldId id="449" r:id="rId18"/>
    <p:sldId id="450" r:id="rId19"/>
    <p:sldId id="453" r:id="rId20"/>
    <p:sldId id="45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B3DB7"/>
    <a:srgbClr val="EAB0E2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0DC7BC-683D-4E9E-98BA-C570ED7F672A}" v="21" dt="2019-02-14T15:34:28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Walker" userId="ea9b7a16-6533-4bfc-968f-2b771b65ab59" providerId="ADAL" clId="{9ED1F43A-7020-4A6F-9E5E-E85C0C317599}"/>
    <pc:docChg chg="undo redo custSel addSld delSld modSld sldOrd">
      <pc:chgData name="Claire Walker" userId="ea9b7a16-6533-4bfc-968f-2b771b65ab59" providerId="ADAL" clId="{9ED1F43A-7020-4A6F-9E5E-E85C0C317599}" dt="2019-02-13T15:51:37.347" v="3083" actId="207"/>
      <pc:docMkLst>
        <pc:docMk/>
      </pc:docMkLst>
      <pc:sldChg chg="modSp">
        <pc:chgData name="Claire Walker" userId="ea9b7a16-6533-4bfc-968f-2b771b65ab59" providerId="ADAL" clId="{9ED1F43A-7020-4A6F-9E5E-E85C0C317599}" dt="2019-02-13T14:23:45.553" v="85" actId="20577"/>
        <pc:sldMkLst>
          <pc:docMk/>
          <pc:sldMk cId="2637481266" sldId="256"/>
        </pc:sldMkLst>
        <pc:spChg chg="mod">
          <ac:chgData name="Claire Walker" userId="ea9b7a16-6533-4bfc-968f-2b771b65ab59" providerId="ADAL" clId="{9ED1F43A-7020-4A6F-9E5E-E85C0C317599}" dt="2019-02-13T14:23:45.553" v="85" actId="20577"/>
          <ac:spMkLst>
            <pc:docMk/>
            <pc:sldMk cId="2637481266" sldId="256"/>
            <ac:spMk id="19" creationId="{5252A847-DE45-4FA3-A1F8-EEBEB845FF8E}"/>
          </ac:spMkLst>
        </pc:spChg>
      </pc:sldChg>
      <pc:sldChg chg="addSp modSp">
        <pc:chgData name="Claire Walker" userId="ea9b7a16-6533-4bfc-968f-2b771b65ab59" providerId="ADAL" clId="{9ED1F43A-7020-4A6F-9E5E-E85C0C317599}" dt="2019-02-13T15:19:33.489" v="1748" actId="1076"/>
        <pc:sldMkLst>
          <pc:docMk/>
          <pc:sldMk cId="636014570" sldId="314"/>
        </pc:sldMkLst>
        <pc:spChg chg="add mod">
          <ac:chgData name="Claire Walker" userId="ea9b7a16-6533-4bfc-968f-2b771b65ab59" providerId="ADAL" clId="{9ED1F43A-7020-4A6F-9E5E-E85C0C317599}" dt="2019-02-13T15:18:42.070" v="1739" actId="20577"/>
          <ac:spMkLst>
            <pc:docMk/>
            <pc:sldMk cId="636014570" sldId="314"/>
            <ac:spMk id="6" creationId="{D29C54B6-EAD2-4B44-9B59-92BFE42169D0}"/>
          </ac:spMkLst>
        </pc:spChg>
        <pc:spChg chg="mod">
          <ac:chgData name="Claire Walker" userId="ea9b7a16-6533-4bfc-968f-2b771b65ab59" providerId="ADAL" clId="{9ED1F43A-7020-4A6F-9E5E-E85C0C317599}" dt="2019-02-13T15:11:57.191" v="1467" actId="1076"/>
          <ac:spMkLst>
            <pc:docMk/>
            <pc:sldMk cId="636014570" sldId="314"/>
            <ac:spMk id="19" creationId="{5252A847-DE45-4FA3-A1F8-EEBEB845FF8E}"/>
          </ac:spMkLst>
        </pc:spChg>
        <pc:picChg chg="add mod">
          <ac:chgData name="Claire Walker" userId="ea9b7a16-6533-4bfc-968f-2b771b65ab59" providerId="ADAL" clId="{9ED1F43A-7020-4A6F-9E5E-E85C0C317599}" dt="2019-02-13T15:19:33.489" v="1748" actId="1076"/>
          <ac:picMkLst>
            <pc:docMk/>
            <pc:sldMk cId="636014570" sldId="314"/>
            <ac:picMk id="3" creationId="{38E3B68C-2ED6-4C2C-A12D-698D65C62206}"/>
          </ac:picMkLst>
        </pc:picChg>
      </pc:sldChg>
      <pc:sldChg chg="addSp modSp">
        <pc:chgData name="Claire Walker" userId="ea9b7a16-6533-4bfc-968f-2b771b65ab59" providerId="ADAL" clId="{9ED1F43A-7020-4A6F-9E5E-E85C0C317599}" dt="2019-02-13T14:47:23.151" v="761" actId="1038"/>
        <pc:sldMkLst>
          <pc:docMk/>
          <pc:sldMk cId="36917022" sldId="360"/>
        </pc:sldMkLst>
        <pc:spChg chg="mod">
          <ac:chgData name="Claire Walker" userId="ea9b7a16-6533-4bfc-968f-2b771b65ab59" providerId="ADAL" clId="{9ED1F43A-7020-4A6F-9E5E-E85C0C317599}" dt="2019-02-13T14:36:02.153" v="671" actId="20577"/>
          <ac:spMkLst>
            <pc:docMk/>
            <pc:sldMk cId="36917022" sldId="360"/>
            <ac:spMk id="19" creationId="{5252A847-DE45-4FA3-A1F8-EEBEB845FF8E}"/>
          </ac:spMkLst>
        </pc:spChg>
        <pc:graphicFrameChg chg="add mod modGraphic">
          <ac:chgData name="Claire Walker" userId="ea9b7a16-6533-4bfc-968f-2b771b65ab59" providerId="ADAL" clId="{9ED1F43A-7020-4A6F-9E5E-E85C0C317599}" dt="2019-02-13T14:47:23.151" v="761" actId="1038"/>
          <ac:graphicFrameMkLst>
            <pc:docMk/>
            <pc:sldMk cId="36917022" sldId="360"/>
            <ac:graphicFrameMk id="6" creationId="{EAFB8E48-6F46-43CC-9D59-E83605314539}"/>
          </ac:graphicFrameMkLst>
        </pc:graphicFrameChg>
      </pc:sldChg>
      <pc:sldChg chg="addSp delSp modSp">
        <pc:chgData name="Claire Walker" userId="ea9b7a16-6533-4bfc-968f-2b771b65ab59" providerId="ADAL" clId="{9ED1F43A-7020-4A6F-9E5E-E85C0C317599}" dt="2019-02-13T15:41:54.985" v="3036" actId="20577"/>
        <pc:sldMkLst>
          <pc:docMk/>
          <pc:sldMk cId="1035052751" sldId="361"/>
        </pc:sldMkLst>
        <pc:spChg chg="mod">
          <ac:chgData name="Claire Walker" userId="ea9b7a16-6533-4bfc-968f-2b771b65ab59" providerId="ADAL" clId="{9ED1F43A-7020-4A6F-9E5E-E85C0C317599}" dt="2019-02-13T14:28:22.958" v="226" actId="207"/>
          <ac:spMkLst>
            <pc:docMk/>
            <pc:sldMk cId="1035052751" sldId="361"/>
            <ac:spMk id="19" creationId="{5252A847-DE45-4FA3-A1F8-EEBEB845FF8E}"/>
          </ac:spMkLst>
        </pc:spChg>
        <pc:graphicFrameChg chg="del">
          <ac:chgData name="Claire Walker" userId="ea9b7a16-6533-4bfc-968f-2b771b65ab59" providerId="ADAL" clId="{9ED1F43A-7020-4A6F-9E5E-E85C0C317599}" dt="2019-02-13T14:28:05.900" v="222" actId="478"/>
          <ac:graphicFrameMkLst>
            <pc:docMk/>
            <pc:sldMk cId="1035052751" sldId="361"/>
            <ac:graphicFrameMk id="7" creationId="{D6AD1604-6368-474F-90F1-26D250AEF51C}"/>
          </ac:graphicFrameMkLst>
        </pc:graphicFrameChg>
        <pc:graphicFrameChg chg="add mod modGraphic">
          <ac:chgData name="Claire Walker" userId="ea9b7a16-6533-4bfc-968f-2b771b65ab59" providerId="ADAL" clId="{9ED1F43A-7020-4A6F-9E5E-E85C0C317599}" dt="2019-02-13T15:41:54.985" v="3036" actId="20577"/>
          <ac:graphicFrameMkLst>
            <pc:docMk/>
            <pc:sldMk cId="1035052751" sldId="361"/>
            <ac:graphicFrameMk id="8" creationId="{9EA9F52E-5DBE-495A-80D5-30416AA4A9A1}"/>
          </ac:graphicFrameMkLst>
        </pc:graphicFrameChg>
      </pc:sldChg>
      <pc:sldChg chg="modSp">
        <pc:chgData name="Claire Walker" userId="ea9b7a16-6533-4bfc-968f-2b771b65ab59" providerId="ADAL" clId="{9ED1F43A-7020-4A6F-9E5E-E85C0C317599}" dt="2019-02-13T14:28:00.515" v="221" actId="20577"/>
        <pc:sldMkLst>
          <pc:docMk/>
          <pc:sldMk cId="3401100034" sldId="390"/>
        </pc:sldMkLst>
        <pc:spChg chg="mod">
          <ac:chgData name="Claire Walker" userId="ea9b7a16-6533-4bfc-968f-2b771b65ab59" providerId="ADAL" clId="{9ED1F43A-7020-4A6F-9E5E-E85C0C317599}" dt="2019-02-13T14:28:00.515" v="221" actId="20577"/>
          <ac:spMkLst>
            <pc:docMk/>
            <pc:sldMk cId="3401100034" sldId="390"/>
            <ac:spMk id="7" creationId="{C0CD6503-388C-4F9E-9FB0-9053D8579D01}"/>
          </ac:spMkLst>
        </pc:spChg>
      </pc:sldChg>
      <pc:sldChg chg="modSp">
        <pc:chgData name="Claire Walker" userId="ea9b7a16-6533-4bfc-968f-2b771b65ab59" providerId="ADAL" clId="{9ED1F43A-7020-4A6F-9E5E-E85C0C317599}" dt="2019-02-13T14:25:56.058" v="159" actId="207"/>
        <pc:sldMkLst>
          <pc:docMk/>
          <pc:sldMk cId="2075266808" sldId="391"/>
        </pc:sldMkLst>
        <pc:spChg chg="mod">
          <ac:chgData name="Claire Walker" userId="ea9b7a16-6533-4bfc-968f-2b771b65ab59" providerId="ADAL" clId="{9ED1F43A-7020-4A6F-9E5E-E85C0C317599}" dt="2019-02-13T14:25:56.058" v="159" actId="207"/>
          <ac:spMkLst>
            <pc:docMk/>
            <pc:sldMk cId="2075266808" sldId="391"/>
            <ac:spMk id="19" creationId="{5252A847-DE45-4FA3-A1F8-EEBEB845FF8E}"/>
          </ac:spMkLst>
        </pc:spChg>
      </pc:sldChg>
      <pc:sldChg chg="modSp add">
        <pc:chgData name="Claire Walker" userId="ea9b7a16-6533-4bfc-968f-2b771b65ab59" providerId="ADAL" clId="{9ED1F43A-7020-4A6F-9E5E-E85C0C317599}" dt="2019-02-13T15:48:24.572" v="3066" actId="404"/>
        <pc:sldMkLst>
          <pc:docMk/>
          <pc:sldMk cId="1932599459" sldId="392"/>
        </pc:sldMkLst>
        <pc:spChg chg="mod">
          <ac:chgData name="Claire Walker" userId="ea9b7a16-6533-4bfc-968f-2b771b65ab59" providerId="ADAL" clId="{9ED1F43A-7020-4A6F-9E5E-E85C0C317599}" dt="2019-02-13T14:49:27.692" v="765" actId="20577"/>
          <ac:spMkLst>
            <pc:docMk/>
            <pc:sldMk cId="1932599459" sldId="392"/>
            <ac:spMk id="19" creationId="{5252A847-DE45-4FA3-A1F8-EEBEB845FF8E}"/>
          </ac:spMkLst>
        </pc:spChg>
        <pc:graphicFrameChg chg="mod modGraphic">
          <ac:chgData name="Claire Walker" userId="ea9b7a16-6533-4bfc-968f-2b771b65ab59" providerId="ADAL" clId="{9ED1F43A-7020-4A6F-9E5E-E85C0C317599}" dt="2019-02-13T15:48:24.572" v="3066" actId="404"/>
          <ac:graphicFrameMkLst>
            <pc:docMk/>
            <pc:sldMk cId="1932599459" sldId="392"/>
            <ac:graphicFrameMk id="6" creationId="{EAFB8E48-6F46-43CC-9D59-E83605314539}"/>
          </ac:graphicFrameMkLst>
        </pc:graphicFrameChg>
      </pc:sldChg>
      <pc:sldChg chg="addSp delSp modSp add ord">
        <pc:chgData name="Claire Walker" userId="ea9b7a16-6533-4bfc-968f-2b771b65ab59" providerId="ADAL" clId="{9ED1F43A-7020-4A6F-9E5E-E85C0C317599}" dt="2019-02-13T14:56:34.497" v="931" actId="478"/>
        <pc:sldMkLst>
          <pc:docMk/>
          <pc:sldMk cId="3637893973" sldId="393"/>
        </pc:sldMkLst>
        <pc:spChg chg="add del mod">
          <ac:chgData name="Claire Walker" userId="ea9b7a16-6533-4bfc-968f-2b771b65ab59" providerId="ADAL" clId="{9ED1F43A-7020-4A6F-9E5E-E85C0C317599}" dt="2019-02-13T14:56:34.497" v="931" actId="478"/>
          <ac:spMkLst>
            <pc:docMk/>
            <pc:sldMk cId="3637893973" sldId="393"/>
            <ac:spMk id="2" creationId="{70892979-8BE9-4271-B4DD-BEA26A247F9E}"/>
          </ac:spMkLst>
        </pc:spChg>
        <pc:spChg chg="mod">
          <ac:chgData name="Claire Walker" userId="ea9b7a16-6533-4bfc-968f-2b771b65ab59" providerId="ADAL" clId="{9ED1F43A-7020-4A6F-9E5E-E85C0C317599}" dt="2019-02-13T14:56:02.364" v="923" actId="20577"/>
          <ac:spMkLst>
            <pc:docMk/>
            <pc:sldMk cId="3637893973" sldId="393"/>
            <ac:spMk id="19" creationId="{5252A847-DE45-4FA3-A1F8-EEBEB845FF8E}"/>
          </ac:spMkLst>
        </pc:spChg>
        <pc:graphicFrameChg chg="del">
          <ac:chgData name="Claire Walker" userId="ea9b7a16-6533-4bfc-968f-2b771b65ab59" providerId="ADAL" clId="{9ED1F43A-7020-4A6F-9E5E-E85C0C317599}" dt="2019-02-13T14:54:00.688" v="826" actId="478"/>
          <ac:graphicFrameMkLst>
            <pc:docMk/>
            <pc:sldMk cId="3637893973" sldId="393"/>
            <ac:graphicFrameMk id="6" creationId="{EAFB8E48-6F46-43CC-9D59-E83605314539}"/>
          </ac:graphicFrameMkLst>
        </pc:graphicFrameChg>
      </pc:sldChg>
      <pc:sldChg chg="add">
        <pc:chgData name="Claire Walker" userId="ea9b7a16-6533-4bfc-968f-2b771b65ab59" providerId="ADAL" clId="{9ED1F43A-7020-4A6F-9E5E-E85C0C317599}" dt="2019-02-13T14:56:31.046" v="930"/>
        <pc:sldMkLst>
          <pc:docMk/>
          <pc:sldMk cId="918899994" sldId="394"/>
        </pc:sldMkLst>
      </pc:sldChg>
      <pc:sldChg chg="addSp modSp add ord">
        <pc:chgData name="Claire Walker" userId="ea9b7a16-6533-4bfc-968f-2b771b65ab59" providerId="ADAL" clId="{9ED1F43A-7020-4A6F-9E5E-E85C0C317599}" dt="2019-02-13T15:02:51.038" v="1181" actId="1582"/>
        <pc:sldMkLst>
          <pc:docMk/>
          <pc:sldMk cId="2717916275" sldId="395"/>
        </pc:sldMkLst>
        <pc:spChg chg="add mod">
          <ac:chgData name="Claire Walker" userId="ea9b7a16-6533-4bfc-968f-2b771b65ab59" providerId="ADAL" clId="{9ED1F43A-7020-4A6F-9E5E-E85C0C317599}" dt="2019-02-13T15:02:51.038" v="1181" actId="1582"/>
          <ac:spMkLst>
            <pc:docMk/>
            <pc:sldMk cId="2717916275" sldId="395"/>
            <ac:spMk id="6" creationId="{24C9B9A0-72A0-46C7-9C21-F830A732AE1E}"/>
          </ac:spMkLst>
        </pc:spChg>
        <pc:spChg chg="add mod">
          <ac:chgData name="Claire Walker" userId="ea9b7a16-6533-4bfc-968f-2b771b65ab59" providerId="ADAL" clId="{9ED1F43A-7020-4A6F-9E5E-E85C0C317599}" dt="2019-02-13T15:02:51.038" v="1181" actId="1582"/>
          <ac:spMkLst>
            <pc:docMk/>
            <pc:sldMk cId="2717916275" sldId="395"/>
            <ac:spMk id="7" creationId="{945F0BB9-BF5E-4AD3-A90B-2249A3897346}"/>
          </ac:spMkLst>
        </pc:spChg>
        <pc:spChg chg="add mod">
          <ac:chgData name="Claire Walker" userId="ea9b7a16-6533-4bfc-968f-2b771b65ab59" providerId="ADAL" clId="{9ED1F43A-7020-4A6F-9E5E-E85C0C317599}" dt="2019-02-13T15:02:51.038" v="1181" actId="1582"/>
          <ac:spMkLst>
            <pc:docMk/>
            <pc:sldMk cId="2717916275" sldId="395"/>
            <ac:spMk id="8" creationId="{C3A37AC6-56D0-41E5-BB89-2ABA532FF496}"/>
          </ac:spMkLst>
        </pc:spChg>
        <pc:spChg chg="mod">
          <ac:chgData name="Claire Walker" userId="ea9b7a16-6533-4bfc-968f-2b771b65ab59" providerId="ADAL" clId="{9ED1F43A-7020-4A6F-9E5E-E85C0C317599}" dt="2019-02-13T15:02:13.698" v="1142" actId="20577"/>
          <ac:spMkLst>
            <pc:docMk/>
            <pc:sldMk cId="2717916275" sldId="395"/>
            <ac:spMk id="19" creationId="{5252A847-DE45-4FA3-A1F8-EEBEB845FF8E}"/>
          </ac:spMkLst>
        </pc:spChg>
      </pc:sldChg>
      <pc:sldChg chg="addSp modSp add">
        <pc:chgData name="Claire Walker" userId="ea9b7a16-6533-4bfc-968f-2b771b65ab59" providerId="ADAL" clId="{9ED1F43A-7020-4A6F-9E5E-E85C0C317599}" dt="2019-02-13T15:03:36.178" v="1205" actId="1035"/>
        <pc:sldMkLst>
          <pc:docMk/>
          <pc:sldMk cId="604605231" sldId="396"/>
        </pc:sldMkLst>
        <pc:spChg chg="add mod">
          <ac:chgData name="Claire Walker" userId="ea9b7a16-6533-4bfc-968f-2b771b65ab59" providerId="ADAL" clId="{9ED1F43A-7020-4A6F-9E5E-E85C0C317599}" dt="2019-02-13T15:03:36.178" v="1205" actId="1035"/>
          <ac:spMkLst>
            <pc:docMk/>
            <pc:sldMk cId="604605231" sldId="396"/>
            <ac:spMk id="2" creationId="{55BC4890-ACEF-4BF5-92B3-12DFC5FBDBDB}"/>
          </ac:spMkLst>
        </pc:spChg>
      </pc:sldChg>
      <pc:sldChg chg="addSp delSp modSp add ord">
        <pc:chgData name="Claire Walker" userId="ea9b7a16-6533-4bfc-968f-2b771b65ab59" providerId="ADAL" clId="{9ED1F43A-7020-4A6F-9E5E-E85C0C317599}" dt="2019-02-13T15:10:09.424" v="1440" actId="1582"/>
        <pc:sldMkLst>
          <pc:docMk/>
          <pc:sldMk cId="2256067904" sldId="397"/>
        </pc:sldMkLst>
        <pc:spChg chg="del">
          <ac:chgData name="Claire Walker" userId="ea9b7a16-6533-4bfc-968f-2b771b65ab59" providerId="ADAL" clId="{9ED1F43A-7020-4A6F-9E5E-E85C0C317599}" dt="2019-02-13T15:03:53.177" v="1212" actId="478"/>
          <ac:spMkLst>
            <pc:docMk/>
            <pc:sldMk cId="2256067904" sldId="397"/>
            <ac:spMk id="6" creationId="{24C9B9A0-72A0-46C7-9C21-F830A732AE1E}"/>
          </ac:spMkLst>
        </pc:spChg>
        <pc:spChg chg="del">
          <ac:chgData name="Claire Walker" userId="ea9b7a16-6533-4bfc-968f-2b771b65ab59" providerId="ADAL" clId="{9ED1F43A-7020-4A6F-9E5E-E85C0C317599}" dt="2019-02-13T15:03:52.731" v="1211" actId="478"/>
          <ac:spMkLst>
            <pc:docMk/>
            <pc:sldMk cId="2256067904" sldId="397"/>
            <ac:spMk id="7" creationId="{945F0BB9-BF5E-4AD3-A90B-2249A3897346}"/>
          </ac:spMkLst>
        </pc:spChg>
        <pc:spChg chg="del">
          <ac:chgData name="Claire Walker" userId="ea9b7a16-6533-4bfc-968f-2b771b65ab59" providerId="ADAL" clId="{9ED1F43A-7020-4A6F-9E5E-E85C0C317599}" dt="2019-02-13T15:03:52.258" v="1210" actId="478"/>
          <ac:spMkLst>
            <pc:docMk/>
            <pc:sldMk cId="2256067904" sldId="397"/>
            <ac:spMk id="8" creationId="{C3A37AC6-56D0-41E5-BB89-2ABA532FF496}"/>
          </ac:spMkLst>
        </pc:spChg>
        <pc:spChg chg="add mod">
          <ac:chgData name="Claire Walker" userId="ea9b7a16-6533-4bfc-968f-2b771b65ab59" providerId="ADAL" clId="{9ED1F43A-7020-4A6F-9E5E-E85C0C317599}" dt="2019-02-13T15:10:09.424" v="1440" actId="1582"/>
          <ac:spMkLst>
            <pc:docMk/>
            <pc:sldMk cId="2256067904" sldId="397"/>
            <ac:spMk id="13" creationId="{18DA7235-FFD3-4D19-8658-ECA7D3E55EA4}"/>
          </ac:spMkLst>
        </pc:spChg>
        <pc:spChg chg="add mod">
          <ac:chgData name="Claire Walker" userId="ea9b7a16-6533-4bfc-968f-2b771b65ab59" providerId="ADAL" clId="{9ED1F43A-7020-4A6F-9E5E-E85C0C317599}" dt="2019-02-13T15:10:09.424" v="1440" actId="1582"/>
          <ac:spMkLst>
            <pc:docMk/>
            <pc:sldMk cId="2256067904" sldId="397"/>
            <ac:spMk id="14" creationId="{DDFC13DA-4194-4B77-9622-ECFB4A42DCBB}"/>
          </ac:spMkLst>
        </pc:spChg>
        <pc:spChg chg="add mod">
          <ac:chgData name="Claire Walker" userId="ea9b7a16-6533-4bfc-968f-2b771b65ab59" providerId="ADAL" clId="{9ED1F43A-7020-4A6F-9E5E-E85C0C317599}" dt="2019-02-13T15:10:09.424" v="1440" actId="1582"/>
          <ac:spMkLst>
            <pc:docMk/>
            <pc:sldMk cId="2256067904" sldId="397"/>
            <ac:spMk id="15" creationId="{3ED17A33-34D0-4DD7-9807-834CF32D70E5}"/>
          </ac:spMkLst>
        </pc:spChg>
        <pc:spChg chg="add mod">
          <ac:chgData name="Claire Walker" userId="ea9b7a16-6533-4bfc-968f-2b771b65ab59" providerId="ADAL" clId="{9ED1F43A-7020-4A6F-9E5E-E85C0C317599}" dt="2019-02-13T15:10:09.424" v="1440" actId="1582"/>
          <ac:spMkLst>
            <pc:docMk/>
            <pc:sldMk cId="2256067904" sldId="397"/>
            <ac:spMk id="16" creationId="{82095C2B-68A1-4123-AD02-A2DBE535FF1D}"/>
          </ac:spMkLst>
        </pc:spChg>
        <pc:spChg chg="mod">
          <ac:chgData name="Claire Walker" userId="ea9b7a16-6533-4bfc-968f-2b771b65ab59" providerId="ADAL" clId="{9ED1F43A-7020-4A6F-9E5E-E85C0C317599}" dt="2019-02-13T15:05:43.030" v="1266" actId="1076"/>
          <ac:spMkLst>
            <pc:docMk/>
            <pc:sldMk cId="2256067904" sldId="397"/>
            <ac:spMk id="19" creationId="{5252A847-DE45-4FA3-A1F8-EEBEB845FF8E}"/>
          </ac:spMkLst>
        </pc:spChg>
        <pc:graphicFrameChg chg="add mod modGraphic">
          <ac:chgData name="Claire Walker" userId="ea9b7a16-6533-4bfc-968f-2b771b65ab59" providerId="ADAL" clId="{9ED1F43A-7020-4A6F-9E5E-E85C0C317599}" dt="2019-02-13T15:05:10.062" v="1244" actId="14100"/>
          <ac:graphicFrameMkLst>
            <pc:docMk/>
            <pc:sldMk cId="2256067904" sldId="397"/>
            <ac:graphicFrameMk id="12" creationId="{30D1D0E2-B9FF-46D5-8444-0D0D022C38EA}"/>
          </ac:graphicFrameMkLst>
        </pc:graphicFrameChg>
      </pc:sldChg>
      <pc:sldChg chg="modSp add">
        <pc:chgData name="Claire Walker" userId="ea9b7a16-6533-4bfc-968f-2b771b65ab59" providerId="ADAL" clId="{9ED1F43A-7020-4A6F-9E5E-E85C0C317599}" dt="2019-02-13T15:09:57.389" v="1439" actId="1582"/>
        <pc:sldMkLst>
          <pc:docMk/>
          <pc:sldMk cId="2040428367" sldId="398"/>
        </pc:sldMkLst>
        <pc:spChg chg="mod">
          <ac:chgData name="Claire Walker" userId="ea9b7a16-6533-4bfc-968f-2b771b65ab59" providerId="ADAL" clId="{9ED1F43A-7020-4A6F-9E5E-E85C0C317599}" dt="2019-02-13T15:09:57.389" v="1439" actId="1582"/>
          <ac:spMkLst>
            <pc:docMk/>
            <pc:sldMk cId="2040428367" sldId="398"/>
            <ac:spMk id="13" creationId="{18DA7235-FFD3-4D19-8658-ECA7D3E55EA4}"/>
          </ac:spMkLst>
        </pc:spChg>
        <pc:spChg chg="mod">
          <ac:chgData name="Claire Walker" userId="ea9b7a16-6533-4bfc-968f-2b771b65ab59" providerId="ADAL" clId="{9ED1F43A-7020-4A6F-9E5E-E85C0C317599}" dt="2019-02-13T15:09:57.389" v="1439" actId="1582"/>
          <ac:spMkLst>
            <pc:docMk/>
            <pc:sldMk cId="2040428367" sldId="398"/>
            <ac:spMk id="14" creationId="{DDFC13DA-4194-4B77-9622-ECFB4A42DCBB}"/>
          </ac:spMkLst>
        </pc:spChg>
        <pc:spChg chg="mod">
          <ac:chgData name="Claire Walker" userId="ea9b7a16-6533-4bfc-968f-2b771b65ab59" providerId="ADAL" clId="{9ED1F43A-7020-4A6F-9E5E-E85C0C317599}" dt="2019-02-13T15:09:57.389" v="1439" actId="1582"/>
          <ac:spMkLst>
            <pc:docMk/>
            <pc:sldMk cId="2040428367" sldId="398"/>
            <ac:spMk id="15" creationId="{3ED17A33-34D0-4DD7-9807-834CF32D70E5}"/>
          </ac:spMkLst>
        </pc:spChg>
        <pc:spChg chg="mod">
          <ac:chgData name="Claire Walker" userId="ea9b7a16-6533-4bfc-968f-2b771b65ab59" providerId="ADAL" clId="{9ED1F43A-7020-4A6F-9E5E-E85C0C317599}" dt="2019-02-13T15:09:57.389" v="1439" actId="1582"/>
          <ac:spMkLst>
            <pc:docMk/>
            <pc:sldMk cId="2040428367" sldId="398"/>
            <ac:spMk id="16" creationId="{82095C2B-68A1-4123-AD02-A2DBE535FF1D}"/>
          </ac:spMkLst>
        </pc:spChg>
      </pc:sldChg>
      <pc:sldChg chg="modSp add">
        <pc:chgData name="Claire Walker" userId="ea9b7a16-6533-4bfc-968f-2b771b65ab59" providerId="ADAL" clId="{9ED1F43A-7020-4A6F-9E5E-E85C0C317599}" dt="2019-02-13T15:19:58.638" v="1791" actId="20577"/>
        <pc:sldMkLst>
          <pc:docMk/>
          <pc:sldMk cId="2713234556" sldId="399"/>
        </pc:sldMkLst>
        <pc:spChg chg="mod">
          <ac:chgData name="Claire Walker" userId="ea9b7a16-6533-4bfc-968f-2b771b65ab59" providerId="ADAL" clId="{9ED1F43A-7020-4A6F-9E5E-E85C0C317599}" dt="2019-02-13T15:19:58.638" v="1791" actId="20577"/>
          <ac:spMkLst>
            <pc:docMk/>
            <pc:sldMk cId="2713234556" sldId="399"/>
            <ac:spMk id="19" creationId="{5252A847-DE45-4FA3-A1F8-EEBEB845FF8E}"/>
          </ac:spMkLst>
        </pc:spChg>
      </pc:sldChg>
      <pc:sldChg chg="modSp add">
        <pc:chgData name="Claire Walker" userId="ea9b7a16-6533-4bfc-968f-2b771b65ab59" providerId="ADAL" clId="{9ED1F43A-7020-4A6F-9E5E-E85C0C317599}" dt="2019-02-13T15:21:04.160" v="1904" actId="207"/>
        <pc:sldMkLst>
          <pc:docMk/>
          <pc:sldMk cId="58987268" sldId="400"/>
        </pc:sldMkLst>
        <pc:spChg chg="mod">
          <ac:chgData name="Claire Walker" userId="ea9b7a16-6533-4bfc-968f-2b771b65ab59" providerId="ADAL" clId="{9ED1F43A-7020-4A6F-9E5E-E85C0C317599}" dt="2019-02-13T15:21:04.160" v="1904" actId="207"/>
          <ac:spMkLst>
            <pc:docMk/>
            <pc:sldMk cId="58987268" sldId="400"/>
            <ac:spMk id="19" creationId="{5252A847-DE45-4FA3-A1F8-EEBEB845FF8E}"/>
          </ac:spMkLst>
        </pc:spChg>
      </pc:sldChg>
      <pc:sldChg chg="modSp add">
        <pc:chgData name="Claire Walker" userId="ea9b7a16-6533-4bfc-968f-2b771b65ab59" providerId="ADAL" clId="{9ED1F43A-7020-4A6F-9E5E-E85C0C317599}" dt="2019-02-13T15:51:29.506" v="3077" actId="20577"/>
        <pc:sldMkLst>
          <pc:docMk/>
          <pc:sldMk cId="3797543654" sldId="403"/>
        </pc:sldMkLst>
        <pc:spChg chg="mod">
          <ac:chgData name="Claire Walker" userId="ea9b7a16-6533-4bfc-968f-2b771b65ab59" providerId="ADAL" clId="{9ED1F43A-7020-4A6F-9E5E-E85C0C317599}" dt="2019-02-13T15:26:50.237" v="2513" actId="1036"/>
          <ac:spMkLst>
            <pc:docMk/>
            <pc:sldMk cId="3797543654" sldId="403"/>
            <ac:spMk id="13" creationId="{9A6086A9-9E03-4176-B9FD-EBB47B0F67D7}"/>
          </ac:spMkLst>
        </pc:spChg>
        <pc:spChg chg="mod">
          <ac:chgData name="Claire Walker" userId="ea9b7a16-6533-4bfc-968f-2b771b65ab59" providerId="ADAL" clId="{9ED1F43A-7020-4A6F-9E5E-E85C0C317599}" dt="2019-02-13T15:51:29.506" v="3077" actId="20577"/>
          <ac:spMkLst>
            <pc:docMk/>
            <pc:sldMk cId="3797543654" sldId="403"/>
            <ac:spMk id="19" creationId="{5252A847-DE45-4FA3-A1F8-EEBEB845FF8E}"/>
          </ac:spMkLst>
        </pc:spChg>
        <pc:picChg chg="mod">
          <ac:chgData name="Claire Walker" userId="ea9b7a16-6533-4bfc-968f-2b771b65ab59" providerId="ADAL" clId="{9ED1F43A-7020-4A6F-9E5E-E85C0C317599}" dt="2019-02-13T15:26:46.363" v="2508" actId="1036"/>
          <ac:picMkLst>
            <pc:docMk/>
            <pc:sldMk cId="3797543654" sldId="403"/>
            <ac:picMk id="8" creationId="{6D9D1A43-03D3-4307-AF8E-248207FCEAB0}"/>
          </ac:picMkLst>
        </pc:picChg>
      </pc:sldChg>
      <pc:sldChg chg="add">
        <pc:chgData name="Claire Walker" userId="ea9b7a16-6533-4bfc-968f-2b771b65ab59" providerId="ADAL" clId="{9ED1F43A-7020-4A6F-9E5E-E85C0C317599}" dt="2019-02-13T15:37:28.027" v="3010"/>
        <pc:sldMkLst>
          <pc:docMk/>
          <pc:sldMk cId="17811281" sldId="405"/>
        </pc:sldMkLst>
      </pc:sldChg>
      <pc:sldChg chg="modSp add">
        <pc:chgData name="Claire Walker" userId="ea9b7a16-6533-4bfc-968f-2b771b65ab59" providerId="ADAL" clId="{9ED1F43A-7020-4A6F-9E5E-E85C0C317599}" dt="2019-02-13T15:41:49.694" v="3035" actId="20577"/>
        <pc:sldMkLst>
          <pc:docMk/>
          <pc:sldMk cId="3874313593" sldId="406"/>
        </pc:sldMkLst>
        <pc:graphicFrameChg chg="modGraphic">
          <ac:chgData name="Claire Walker" userId="ea9b7a16-6533-4bfc-968f-2b771b65ab59" providerId="ADAL" clId="{9ED1F43A-7020-4A6F-9E5E-E85C0C317599}" dt="2019-02-13T15:41:49.694" v="3035" actId="20577"/>
          <ac:graphicFrameMkLst>
            <pc:docMk/>
            <pc:sldMk cId="3874313593" sldId="406"/>
            <ac:graphicFrameMk id="8" creationId="{9EA9F52E-5DBE-495A-80D5-30416AA4A9A1}"/>
          </ac:graphicFrameMkLst>
        </pc:graphicFrameChg>
      </pc:sldChg>
      <pc:sldChg chg="add">
        <pc:chgData name="Claire Walker" userId="ea9b7a16-6533-4bfc-968f-2b771b65ab59" providerId="ADAL" clId="{9ED1F43A-7020-4A6F-9E5E-E85C0C317599}" dt="2019-02-13T15:51:21.619" v="3075"/>
        <pc:sldMkLst>
          <pc:docMk/>
          <pc:sldMk cId="900649244" sldId="407"/>
        </pc:sldMkLst>
      </pc:sldChg>
    </pc:docChg>
  </pc:docChgLst>
  <pc:docChgLst>
    <pc:chgData name="Victoria Worthington" userId="3602fdab-493b-4fe0-87da-353562330a36" providerId="ADAL" clId="{A229D658-E954-46E4-BF90-3609759B2C59}"/>
    <pc:docChg chg="modSld">
      <pc:chgData name="Victoria Worthington" userId="3602fdab-493b-4fe0-87da-353562330a36" providerId="ADAL" clId="{A229D658-E954-46E4-BF90-3609759B2C59}" dt="2019-02-15T10:39:32.953" v="4" actId="13926"/>
      <pc:docMkLst>
        <pc:docMk/>
      </pc:docMkLst>
      <pc:sldChg chg="modSp">
        <pc:chgData name="Victoria Worthington" userId="3602fdab-493b-4fe0-87da-353562330a36" providerId="ADAL" clId="{A229D658-E954-46E4-BF90-3609759B2C59}" dt="2019-02-15T10:39:08.199" v="0" actId="13926"/>
        <pc:sldMkLst>
          <pc:docMk/>
          <pc:sldMk cId="58987268" sldId="400"/>
        </pc:sldMkLst>
        <pc:spChg chg="mod">
          <ac:chgData name="Victoria Worthington" userId="3602fdab-493b-4fe0-87da-353562330a36" providerId="ADAL" clId="{A229D658-E954-46E4-BF90-3609759B2C59}" dt="2019-02-15T10:39:08.199" v="0" actId="13926"/>
          <ac:spMkLst>
            <pc:docMk/>
            <pc:sldMk cId="58987268" sldId="400"/>
            <ac:spMk id="19" creationId="{5252A847-DE45-4FA3-A1F8-EEBEB845FF8E}"/>
          </ac:spMkLst>
        </pc:spChg>
      </pc:sldChg>
      <pc:sldChg chg="modSp">
        <pc:chgData name="Victoria Worthington" userId="3602fdab-493b-4fe0-87da-353562330a36" providerId="ADAL" clId="{A229D658-E954-46E4-BF90-3609759B2C59}" dt="2019-02-15T10:39:32.953" v="4" actId="13926"/>
        <pc:sldMkLst>
          <pc:docMk/>
          <pc:sldMk cId="3797543654" sldId="403"/>
        </pc:sldMkLst>
        <pc:spChg chg="mod">
          <ac:chgData name="Victoria Worthington" userId="3602fdab-493b-4fe0-87da-353562330a36" providerId="ADAL" clId="{A229D658-E954-46E4-BF90-3609759B2C59}" dt="2019-02-15T10:39:32.953" v="4" actId="13926"/>
          <ac:spMkLst>
            <pc:docMk/>
            <pc:sldMk cId="3797543654" sldId="403"/>
            <ac:spMk id="19" creationId="{5252A847-DE45-4FA3-A1F8-EEBEB845FF8E}"/>
          </ac:spMkLst>
        </pc:spChg>
      </pc:sldChg>
      <pc:sldChg chg="modSp">
        <pc:chgData name="Victoria Worthington" userId="3602fdab-493b-4fe0-87da-353562330a36" providerId="ADAL" clId="{A229D658-E954-46E4-BF90-3609759B2C59}" dt="2019-02-15T10:39:23.182" v="3" actId="20577"/>
        <pc:sldMkLst>
          <pc:docMk/>
          <pc:sldMk cId="900649244" sldId="407"/>
        </pc:sldMkLst>
        <pc:spChg chg="mod">
          <ac:chgData name="Victoria Worthington" userId="3602fdab-493b-4fe0-87da-353562330a36" providerId="ADAL" clId="{A229D658-E954-46E4-BF90-3609759B2C59}" dt="2019-02-15T10:39:23.182" v="3" actId="20577"/>
          <ac:spMkLst>
            <pc:docMk/>
            <pc:sldMk cId="900649244" sldId="407"/>
            <ac:spMk id="19" creationId="{5252A847-DE45-4FA3-A1F8-EEBEB845FF8E}"/>
          </ac:spMkLst>
        </pc:spChg>
      </pc:sldChg>
      <pc:sldChg chg="modSp">
        <pc:chgData name="Victoria Worthington" userId="3602fdab-493b-4fe0-87da-353562330a36" providerId="ADAL" clId="{A229D658-E954-46E4-BF90-3609759B2C59}" dt="2019-02-15T10:39:21.194" v="2" actId="20577"/>
        <pc:sldMkLst>
          <pc:docMk/>
          <pc:sldMk cId="2266256124" sldId="408"/>
        </pc:sldMkLst>
        <pc:spChg chg="mod">
          <ac:chgData name="Victoria Worthington" userId="3602fdab-493b-4fe0-87da-353562330a36" providerId="ADAL" clId="{A229D658-E954-46E4-BF90-3609759B2C59}" dt="2019-02-15T10:39:21.194" v="2" actId="20577"/>
          <ac:spMkLst>
            <pc:docMk/>
            <pc:sldMk cId="2266256124" sldId="408"/>
            <ac:spMk id="19" creationId="{5252A847-DE45-4FA3-A1F8-EEBEB845FF8E}"/>
          </ac:spMkLst>
        </pc:spChg>
      </pc:sldChg>
    </pc:docChg>
  </pc:docChgLst>
  <pc:docChgLst>
    <pc:chgData name="Jan Fitzpatrick" userId="d1b284ec-d1dd-4765-b823-b34899491c26" providerId="ADAL" clId="{850DC7BC-683D-4E9E-98BA-C570ED7F672A}"/>
    <pc:docChg chg="custSel addSld delSld modSld sldOrd">
      <pc:chgData name="Jan Fitzpatrick" userId="d1b284ec-d1dd-4765-b823-b34899491c26" providerId="ADAL" clId="{850DC7BC-683D-4E9E-98BA-C570ED7F672A}" dt="2019-02-15T11:24:51.353" v="296" actId="20577"/>
      <pc:docMkLst>
        <pc:docMk/>
      </pc:docMkLst>
      <pc:sldChg chg="modSp">
        <pc:chgData name="Jan Fitzpatrick" userId="d1b284ec-d1dd-4765-b823-b34899491c26" providerId="ADAL" clId="{850DC7BC-683D-4E9E-98BA-C570ED7F672A}" dt="2019-02-14T15:20:47.986" v="1" actId="404"/>
        <pc:sldMkLst>
          <pc:docMk/>
          <pc:sldMk cId="2637481266" sldId="256"/>
        </pc:sldMkLst>
        <pc:spChg chg="mod">
          <ac:chgData name="Jan Fitzpatrick" userId="d1b284ec-d1dd-4765-b823-b34899491c26" providerId="ADAL" clId="{850DC7BC-683D-4E9E-98BA-C570ED7F672A}" dt="2019-02-14T15:20:47.986" v="1" actId="404"/>
          <ac:spMkLst>
            <pc:docMk/>
            <pc:sldMk cId="2637481266" sldId="256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7:25.560" v="47" actId="120"/>
        <pc:sldMkLst>
          <pc:docMk/>
          <pc:sldMk cId="636014570" sldId="314"/>
        </pc:sldMkLst>
        <pc:spChg chg="mod">
          <ac:chgData name="Jan Fitzpatrick" userId="d1b284ec-d1dd-4765-b823-b34899491c26" providerId="ADAL" clId="{850DC7BC-683D-4E9E-98BA-C570ED7F672A}" dt="2019-02-14T15:27:25.560" v="47" actId="120"/>
          <ac:spMkLst>
            <pc:docMk/>
            <pc:sldMk cId="636014570" sldId="314"/>
            <ac:spMk id="6" creationId="{D29C54B6-EAD2-4B44-9B59-92BFE42169D0}"/>
          </ac:spMkLst>
        </pc:spChg>
      </pc:sldChg>
      <pc:sldChg chg="modSp">
        <pc:chgData name="Jan Fitzpatrick" userId="d1b284ec-d1dd-4765-b823-b34899491c26" providerId="ADAL" clId="{850DC7BC-683D-4E9E-98BA-C570ED7F672A}" dt="2019-02-14T15:22:14.118" v="13" actId="403"/>
        <pc:sldMkLst>
          <pc:docMk/>
          <pc:sldMk cId="2075266808" sldId="391"/>
        </pc:sldMkLst>
        <pc:spChg chg="mod">
          <ac:chgData name="Jan Fitzpatrick" userId="d1b284ec-d1dd-4765-b823-b34899491c26" providerId="ADAL" clId="{850DC7BC-683D-4E9E-98BA-C570ED7F672A}" dt="2019-02-14T15:22:14.118" v="13" actId="403"/>
          <ac:spMkLst>
            <pc:docMk/>
            <pc:sldMk cId="2075266808" sldId="391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4:04.569" v="14" actId="207"/>
        <pc:sldMkLst>
          <pc:docMk/>
          <pc:sldMk cId="1932599459" sldId="392"/>
        </pc:sldMkLst>
        <pc:spChg chg="mod">
          <ac:chgData name="Jan Fitzpatrick" userId="d1b284ec-d1dd-4765-b823-b34899491c26" providerId="ADAL" clId="{850DC7BC-683D-4E9E-98BA-C570ED7F672A}" dt="2019-02-14T15:24:04.569" v="14" actId="207"/>
          <ac:spMkLst>
            <pc:docMk/>
            <pc:sldMk cId="1932599459" sldId="392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4:39.251" v="22" actId="20577"/>
        <pc:sldMkLst>
          <pc:docMk/>
          <pc:sldMk cId="3637893973" sldId="393"/>
        </pc:sldMkLst>
        <pc:spChg chg="mod">
          <ac:chgData name="Jan Fitzpatrick" userId="d1b284ec-d1dd-4765-b823-b34899491c26" providerId="ADAL" clId="{850DC7BC-683D-4E9E-98BA-C570ED7F672A}" dt="2019-02-14T15:24:39.251" v="22" actId="20577"/>
          <ac:spMkLst>
            <pc:docMk/>
            <pc:sldMk cId="3637893973" sldId="393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5:06.244" v="32" actId="207"/>
        <pc:sldMkLst>
          <pc:docMk/>
          <pc:sldMk cId="918899994" sldId="394"/>
        </pc:sldMkLst>
        <pc:spChg chg="mod">
          <ac:chgData name="Jan Fitzpatrick" userId="d1b284ec-d1dd-4765-b823-b34899491c26" providerId="ADAL" clId="{850DC7BC-683D-4E9E-98BA-C570ED7F672A}" dt="2019-02-14T15:25:01.890" v="31" actId="14100"/>
          <ac:spMkLst>
            <pc:docMk/>
            <pc:sldMk cId="918899994" sldId="394"/>
            <ac:spMk id="2" creationId="{70892979-8BE9-4271-B4DD-BEA26A247F9E}"/>
          </ac:spMkLst>
        </pc:spChg>
        <pc:spChg chg="mod">
          <ac:chgData name="Jan Fitzpatrick" userId="d1b284ec-d1dd-4765-b823-b34899491c26" providerId="ADAL" clId="{850DC7BC-683D-4E9E-98BA-C570ED7F672A}" dt="2019-02-14T15:25:06.244" v="32" actId="207"/>
          <ac:spMkLst>
            <pc:docMk/>
            <pc:sldMk cId="918899994" sldId="394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5:24.337" v="33" actId="120"/>
        <pc:sldMkLst>
          <pc:docMk/>
          <pc:sldMk cId="2717916275" sldId="395"/>
        </pc:sldMkLst>
        <pc:spChg chg="mod">
          <ac:chgData name="Jan Fitzpatrick" userId="d1b284ec-d1dd-4765-b823-b34899491c26" providerId="ADAL" clId="{850DC7BC-683D-4E9E-98BA-C570ED7F672A}" dt="2019-02-14T15:25:24.337" v="33" actId="120"/>
          <ac:spMkLst>
            <pc:docMk/>
            <pc:sldMk cId="2717916275" sldId="395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5:39.740" v="36" actId="207"/>
        <pc:sldMkLst>
          <pc:docMk/>
          <pc:sldMk cId="604605231" sldId="396"/>
        </pc:sldMkLst>
        <pc:spChg chg="mod">
          <ac:chgData name="Jan Fitzpatrick" userId="d1b284ec-d1dd-4765-b823-b34899491c26" providerId="ADAL" clId="{850DC7BC-683D-4E9E-98BA-C570ED7F672A}" dt="2019-02-14T15:25:35.618" v="35" actId="1076"/>
          <ac:spMkLst>
            <pc:docMk/>
            <pc:sldMk cId="604605231" sldId="396"/>
            <ac:spMk id="2" creationId="{55BC4890-ACEF-4BF5-92B3-12DFC5FBDBDB}"/>
          </ac:spMkLst>
        </pc:spChg>
        <pc:spChg chg="mod">
          <ac:chgData name="Jan Fitzpatrick" userId="d1b284ec-d1dd-4765-b823-b34899491c26" providerId="ADAL" clId="{850DC7BC-683D-4E9E-98BA-C570ED7F672A}" dt="2019-02-14T15:25:39.740" v="36" actId="207"/>
          <ac:spMkLst>
            <pc:docMk/>
            <pc:sldMk cId="604605231" sldId="396"/>
            <ac:spMk id="7" creationId="{945F0BB9-BF5E-4AD3-A90B-2249A3897346}"/>
          </ac:spMkLst>
        </pc:spChg>
        <pc:spChg chg="mod">
          <ac:chgData name="Jan Fitzpatrick" userId="d1b284ec-d1dd-4765-b823-b34899491c26" providerId="ADAL" clId="{850DC7BC-683D-4E9E-98BA-C570ED7F672A}" dt="2019-02-14T15:25:30.638" v="34" actId="120"/>
          <ac:spMkLst>
            <pc:docMk/>
            <pc:sldMk cId="604605231" sldId="396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4T15:26:45.609" v="45" actId="572"/>
        <pc:sldMkLst>
          <pc:docMk/>
          <pc:sldMk cId="2256067904" sldId="397"/>
        </pc:sldMkLst>
        <pc:graphicFrameChg chg="mod">
          <ac:chgData name="Jan Fitzpatrick" userId="d1b284ec-d1dd-4765-b823-b34899491c26" providerId="ADAL" clId="{850DC7BC-683D-4E9E-98BA-C570ED7F672A}" dt="2019-02-14T15:26:45.609" v="45" actId="572"/>
          <ac:graphicFrameMkLst>
            <pc:docMk/>
            <pc:sldMk cId="2256067904" sldId="397"/>
            <ac:graphicFrameMk id="12" creationId="{30D1D0E2-B9FF-46D5-8444-0D0D022C38EA}"/>
          </ac:graphicFrameMkLst>
        </pc:graphicFrameChg>
      </pc:sldChg>
      <pc:sldChg chg="modSp">
        <pc:chgData name="Jan Fitzpatrick" userId="d1b284ec-d1dd-4765-b823-b34899491c26" providerId="ADAL" clId="{850DC7BC-683D-4E9E-98BA-C570ED7F672A}" dt="2019-02-14T15:26:53.676" v="46"/>
        <pc:sldMkLst>
          <pc:docMk/>
          <pc:sldMk cId="2040428367" sldId="398"/>
        </pc:sldMkLst>
        <pc:graphicFrameChg chg="mod">
          <ac:chgData name="Jan Fitzpatrick" userId="d1b284ec-d1dd-4765-b823-b34899491c26" providerId="ADAL" clId="{850DC7BC-683D-4E9E-98BA-C570ED7F672A}" dt="2019-02-14T15:26:53.676" v="46"/>
          <ac:graphicFrameMkLst>
            <pc:docMk/>
            <pc:sldMk cId="2040428367" sldId="398"/>
            <ac:graphicFrameMk id="12" creationId="{30D1D0E2-B9FF-46D5-8444-0D0D022C38EA}"/>
          </ac:graphicFrameMkLst>
        </pc:graphicFrameChg>
      </pc:sldChg>
      <pc:sldChg chg="modSp">
        <pc:chgData name="Jan Fitzpatrick" userId="d1b284ec-d1dd-4765-b823-b34899491c26" providerId="ADAL" clId="{850DC7BC-683D-4E9E-98BA-C570ED7F672A}" dt="2019-02-14T15:27:34.143" v="48" actId="120"/>
        <pc:sldMkLst>
          <pc:docMk/>
          <pc:sldMk cId="2713234556" sldId="399"/>
        </pc:sldMkLst>
        <pc:spChg chg="mod">
          <ac:chgData name="Jan Fitzpatrick" userId="d1b284ec-d1dd-4765-b823-b34899491c26" providerId="ADAL" clId="{850DC7BC-683D-4E9E-98BA-C570ED7F672A}" dt="2019-02-14T15:27:34.143" v="48" actId="120"/>
          <ac:spMkLst>
            <pc:docMk/>
            <pc:sldMk cId="2713234556" sldId="399"/>
            <ac:spMk id="6" creationId="{D29C54B6-EAD2-4B44-9B59-92BFE42169D0}"/>
          </ac:spMkLst>
        </pc:spChg>
      </pc:sldChg>
      <pc:sldChg chg="modSp">
        <pc:chgData name="Jan Fitzpatrick" userId="d1b284ec-d1dd-4765-b823-b34899491c26" providerId="ADAL" clId="{850DC7BC-683D-4E9E-98BA-C570ED7F672A}" dt="2019-02-15T11:24:51.353" v="296" actId="20577"/>
        <pc:sldMkLst>
          <pc:docMk/>
          <pc:sldMk cId="58987268" sldId="400"/>
        </pc:sldMkLst>
        <pc:spChg chg="mod">
          <ac:chgData name="Jan Fitzpatrick" userId="d1b284ec-d1dd-4765-b823-b34899491c26" providerId="ADAL" clId="{850DC7BC-683D-4E9E-98BA-C570ED7F672A}" dt="2019-02-14T15:27:39.921" v="49" actId="120"/>
          <ac:spMkLst>
            <pc:docMk/>
            <pc:sldMk cId="58987268" sldId="400"/>
            <ac:spMk id="6" creationId="{D29C54B6-EAD2-4B44-9B59-92BFE42169D0}"/>
          </ac:spMkLst>
        </pc:spChg>
        <pc:spChg chg="mod">
          <ac:chgData name="Jan Fitzpatrick" userId="d1b284ec-d1dd-4765-b823-b34899491c26" providerId="ADAL" clId="{850DC7BC-683D-4E9E-98BA-C570ED7F672A}" dt="2019-02-15T11:24:51.353" v="296" actId="20577"/>
          <ac:spMkLst>
            <pc:docMk/>
            <pc:sldMk cId="58987268" sldId="400"/>
            <ac:spMk id="19" creationId="{5252A847-DE45-4FA3-A1F8-EEBEB845FF8E}"/>
          </ac:spMkLst>
        </pc:spChg>
      </pc:sldChg>
      <pc:sldChg chg="modSp">
        <pc:chgData name="Jan Fitzpatrick" userId="d1b284ec-d1dd-4765-b823-b34899491c26" providerId="ADAL" clId="{850DC7BC-683D-4E9E-98BA-C570ED7F672A}" dt="2019-02-15T11:23:16.399" v="266" actId="20577"/>
        <pc:sldMkLst>
          <pc:docMk/>
          <pc:sldMk cId="3797543654" sldId="403"/>
        </pc:sldMkLst>
        <pc:spChg chg="mod">
          <ac:chgData name="Jan Fitzpatrick" userId="d1b284ec-d1dd-4765-b823-b34899491c26" providerId="ADAL" clId="{850DC7BC-683D-4E9E-98BA-C570ED7F672A}" dt="2019-02-14T15:28:08.686" v="50" actId="120"/>
          <ac:spMkLst>
            <pc:docMk/>
            <pc:sldMk cId="3797543654" sldId="403"/>
            <ac:spMk id="12" creationId="{F46E8406-2D1D-49F1-B3A0-BB12CE4AB27F}"/>
          </ac:spMkLst>
        </pc:spChg>
        <pc:spChg chg="mod">
          <ac:chgData name="Jan Fitzpatrick" userId="d1b284ec-d1dd-4765-b823-b34899491c26" providerId="ADAL" clId="{850DC7BC-683D-4E9E-98BA-C570ED7F672A}" dt="2019-02-14T15:28:15.120" v="51" actId="1582"/>
          <ac:spMkLst>
            <pc:docMk/>
            <pc:sldMk cId="3797543654" sldId="403"/>
            <ac:spMk id="13" creationId="{9A6086A9-9E03-4176-B9FD-EBB47B0F67D7}"/>
          </ac:spMkLst>
        </pc:spChg>
        <pc:spChg chg="mod">
          <ac:chgData name="Jan Fitzpatrick" userId="d1b284ec-d1dd-4765-b823-b34899491c26" providerId="ADAL" clId="{850DC7BC-683D-4E9E-98BA-C570ED7F672A}" dt="2019-02-15T11:23:16.399" v="266" actId="20577"/>
          <ac:spMkLst>
            <pc:docMk/>
            <pc:sldMk cId="3797543654" sldId="403"/>
            <ac:spMk id="19" creationId="{5252A847-DE45-4FA3-A1F8-EEBEB845FF8E}"/>
          </ac:spMkLst>
        </pc:spChg>
      </pc:sldChg>
      <pc:sldChg chg="del">
        <pc:chgData name="Jan Fitzpatrick" userId="d1b284ec-d1dd-4765-b823-b34899491c26" providerId="ADAL" clId="{850DC7BC-683D-4E9E-98BA-C570ED7F672A}" dt="2019-02-14T15:34:37.640" v="254" actId="2696"/>
        <pc:sldMkLst>
          <pc:docMk/>
          <pc:sldMk cId="2101297733" sldId="404"/>
        </pc:sldMkLst>
      </pc:sldChg>
      <pc:sldChg chg="modSp">
        <pc:chgData name="Jan Fitzpatrick" userId="d1b284ec-d1dd-4765-b823-b34899491c26" providerId="ADAL" clId="{850DC7BC-683D-4E9E-98BA-C570ED7F672A}" dt="2019-02-14T15:34:33.161" v="253" actId="6549"/>
        <pc:sldMkLst>
          <pc:docMk/>
          <pc:sldMk cId="17811281" sldId="405"/>
        </pc:sldMkLst>
        <pc:spChg chg="mod">
          <ac:chgData name="Jan Fitzpatrick" userId="d1b284ec-d1dd-4765-b823-b34899491c26" providerId="ADAL" clId="{850DC7BC-683D-4E9E-98BA-C570ED7F672A}" dt="2019-02-14T15:34:33.161" v="253" actId="6549"/>
          <ac:spMkLst>
            <pc:docMk/>
            <pc:sldMk cId="17811281" sldId="405"/>
            <ac:spMk id="19" creationId="{5252A847-DE45-4FA3-A1F8-EEBEB845FF8E}"/>
          </ac:spMkLst>
        </pc:spChg>
        <pc:spChg chg="mod">
          <ac:chgData name="Jan Fitzpatrick" userId="d1b284ec-d1dd-4765-b823-b34899491c26" providerId="ADAL" clId="{850DC7BC-683D-4E9E-98BA-C570ED7F672A}" dt="2019-02-14T15:34:06.634" v="235" actId="20577"/>
          <ac:spMkLst>
            <pc:docMk/>
            <pc:sldMk cId="17811281" sldId="405"/>
            <ac:spMk id="24" creationId="{D217DD2D-39AC-48D5-875E-FFB5690E4B2C}"/>
          </ac:spMkLst>
        </pc:spChg>
        <pc:spChg chg="mod">
          <ac:chgData name="Jan Fitzpatrick" userId="d1b284ec-d1dd-4765-b823-b34899491c26" providerId="ADAL" clId="{850DC7BC-683D-4E9E-98BA-C570ED7F672A}" dt="2019-02-14T15:33:57.932" v="227" actId="20577"/>
          <ac:spMkLst>
            <pc:docMk/>
            <pc:sldMk cId="17811281" sldId="405"/>
            <ac:spMk id="28" creationId="{9ED19C46-857D-4918-92D7-3CAAC7CE5646}"/>
          </ac:spMkLst>
        </pc:spChg>
        <pc:spChg chg="mod">
          <ac:chgData name="Jan Fitzpatrick" userId="d1b284ec-d1dd-4765-b823-b34899491c26" providerId="ADAL" clId="{850DC7BC-683D-4E9E-98BA-C570ED7F672A}" dt="2019-02-14T15:33:47.110" v="211" actId="20577"/>
          <ac:spMkLst>
            <pc:docMk/>
            <pc:sldMk cId="17811281" sldId="405"/>
            <ac:spMk id="31" creationId="{185BE416-A1A2-44D2-A5D2-2F1F2D5F5421}"/>
          </ac:spMkLst>
        </pc:spChg>
      </pc:sldChg>
      <pc:sldChg chg="modSp ord">
        <pc:chgData name="Jan Fitzpatrick" userId="d1b284ec-d1dd-4765-b823-b34899491c26" providerId="ADAL" clId="{850DC7BC-683D-4E9E-98BA-C570ED7F672A}" dt="2019-02-15T11:23:32.816" v="270" actId="20577"/>
        <pc:sldMkLst>
          <pc:docMk/>
          <pc:sldMk cId="900649244" sldId="407"/>
        </pc:sldMkLst>
        <pc:spChg chg="mod">
          <ac:chgData name="Jan Fitzpatrick" userId="d1b284ec-d1dd-4765-b823-b34899491c26" providerId="ADAL" clId="{850DC7BC-683D-4E9E-98BA-C570ED7F672A}" dt="2019-02-14T15:28:43.519" v="55" actId="120"/>
          <ac:spMkLst>
            <pc:docMk/>
            <pc:sldMk cId="900649244" sldId="407"/>
            <ac:spMk id="12" creationId="{F46E8406-2D1D-49F1-B3A0-BB12CE4AB27F}"/>
          </ac:spMkLst>
        </pc:spChg>
        <pc:spChg chg="mod">
          <ac:chgData name="Jan Fitzpatrick" userId="d1b284ec-d1dd-4765-b823-b34899491c26" providerId="ADAL" clId="{850DC7BC-683D-4E9E-98BA-C570ED7F672A}" dt="2019-02-14T15:28:52.122" v="56" actId="1582"/>
          <ac:spMkLst>
            <pc:docMk/>
            <pc:sldMk cId="900649244" sldId="407"/>
            <ac:spMk id="13" creationId="{9A6086A9-9E03-4176-B9FD-EBB47B0F67D7}"/>
          </ac:spMkLst>
        </pc:spChg>
        <pc:spChg chg="mod">
          <ac:chgData name="Jan Fitzpatrick" userId="d1b284ec-d1dd-4765-b823-b34899491c26" providerId="ADAL" clId="{850DC7BC-683D-4E9E-98BA-C570ED7F672A}" dt="2019-02-15T11:23:32.816" v="270" actId="20577"/>
          <ac:spMkLst>
            <pc:docMk/>
            <pc:sldMk cId="900649244" sldId="407"/>
            <ac:spMk id="19" creationId="{5252A847-DE45-4FA3-A1F8-EEBEB845FF8E}"/>
          </ac:spMkLst>
        </pc:spChg>
      </pc:sldChg>
      <pc:sldChg chg="modSp add">
        <pc:chgData name="Jan Fitzpatrick" userId="d1b284ec-d1dd-4765-b823-b34899491c26" providerId="ADAL" clId="{850DC7BC-683D-4E9E-98BA-C570ED7F672A}" dt="2019-02-15T11:23:24.294" v="268" actId="20577"/>
        <pc:sldMkLst>
          <pc:docMk/>
          <pc:sldMk cId="2266256124" sldId="408"/>
        </pc:sldMkLst>
        <pc:spChg chg="mod">
          <ac:chgData name="Jan Fitzpatrick" userId="d1b284ec-d1dd-4765-b823-b34899491c26" providerId="ADAL" clId="{850DC7BC-683D-4E9E-98BA-C570ED7F672A}" dt="2019-02-15T11:23:24.294" v="268" actId="20577"/>
          <ac:spMkLst>
            <pc:docMk/>
            <pc:sldMk cId="2266256124" sldId="408"/>
            <ac:spMk id="19" creationId="{5252A847-DE45-4FA3-A1F8-EEBEB845FF8E}"/>
          </ac:spMkLst>
        </pc:spChg>
      </pc:sldChg>
      <pc:sldChg chg="modSp del">
        <pc:chgData name="Jan Fitzpatrick" userId="d1b284ec-d1dd-4765-b823-b34899491c26" providerId="ADAL" clId="{850DC7BC-683D-4E9E-98BA-C570ED7F672A}" dt="2019-02-14T15:30:04.497" v="93" actId="2696"/>
        <pc:sldMkLst>
          <pc:docMk/>
          <pc:sldMk cId="3887452085" sldId="408"/>
        </pc:sldMkLst>
        <pc:spChg chg="mod">
          <ac:chgData name="Jan Fitzpatrick" userId="d1b284ec-d1dd-4765-b823-b34899491c26" providerId="ADAL" clId="{850DC7BC-683D-4E9E-98BA-C570ED7F672A}" dt="2019-02-14T15:28:22.069" v="52" actId="120"/>
          <ac:spMkLst>
            <pc:docMk/>
            <pc:sldMk cId="3887452085" sldId="408"/>
            <ac:spMk id="12" creationId="{F46E8406-2D1D-49F1-B3A0-BB12CE4AB27F}"/>
          </ac:spMkLst>
        </pc:spChg>
        <pc:spChg chg="mod">
          <ac:chgData name="Jan Fitzpatrick" userId="d1b284ec-d1dd-4765-b823-b34899491c26" providerId="ADAL" clId="{850DC7BC-683D-4E9E-98BA-C570ED7F672A}" dt="2019-02-14T15:28:29.048" v="53" actId="1582"/>
          <ac:spMkLst>
            <pc:docMk/>
            <pc:sldMk cId="3887452085" sldId="408"/>
            <ac:spMk id="13" creationId="{9A6086A9-9E03-4176-B9FD-EBB47B0F67D7}"/>
          </ac:spMkLst>
        </pc:spChg>
        <pc:spChg chg="mod">
          <ac:chgData name="Jan Fitzpatrick" userId="d1b284ec-d1dd-4765-b823-b34899491c26" providerId="ADAL" clId="{850DC7BC-683D-4E9E-98BA-C570ED7F672A}" dt="2019-02-14T15:29:51.992" v="92" actId="6549"/>
          <ac:spMkLst>
            <pc:docMk/>
            <pc:sldMk cId="3887452085" sldId="408"/>
            <ac:spMk id="19" creationId="{5252A847-DE45-4FA3-A1F8-EEBEB845FF8E}"/>
          </ac:spMkLst>
        </pc:spChg>
      </pc:sldChg>
      <pc:sldChg chg="modSp add">
        <pc:chgData name="Jan Fitzpatrick" userId="d1b284ec-d1dd-4765-b823-b34899491c26" providerId="ADAL" clId="{850DC7BC-683D-4E9E-98BA-C570ED7F672A}" dt="2019-02-14T15:34:51.577" v="263" actId="20577"/>
        <pc:sldMkLst>
          <pc:docMk/>
          <pc:sldMk cId="1296218214" sldId="409"/>
        </pc:sldMkLst>
        <pc:spChg chg="mod">
          <ac:chgData name="Jan Fitzpatrick" userId="d1b284ec-d1dd-4765-b823-b34899491c26" providerId="ADAL" clId="{850DC7BC-683D-4E9E-98BA-C570ED7F672A}" dt="2019-02-14T15:34:51.577" v="263" actId="20577"/>
          <ac:spMkLst>
            <pc:docMk/>
            <pc:sldMk cId="1296218214" sldId="409"/>
            <ac:spMk id="19" creationId="{5252A847-DE45-4FA3-A1F8-EEBEB845FF8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4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9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6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3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3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6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6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4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C518-2E58-4E98-8F61-29A47E1D445A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www.bbc.co.uk/bitesize/articles/z4fq96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CD6503-388C-4F9E-9FB0-9053D8579D01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br>
              <a:rPr lang="en-GB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GB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Progressive Tense</a:t>
            </a:r>
          </a:p>
          <a:p>
            <a:pPr lvl="0" algn="ctr"/>
            <a:endParaRPr lang="en-GB" sz="4800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LO: To be able to use the present and past tenses correctly and consistently, including the progressive form.</a:t>
            </a:r>
            <a:r>
              <a:rPr lang="en-US" sz="1200" dirty="0"/>
              <a:t>.</a:t>
            </a:r>
            <a:endParaRPr lang="en-GB" sz="1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DC5498-3D3C-446A-8F76-3A539900CE00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99638CB-398B-423D-B03B-9CAF5F206150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2" name="Picture 11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E339D606-0286-4798-A0EE-442568FA5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4E8F1D-A8D7-4CF9-BDA0-202F92C9E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433" y="5308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44D2ECC-E0DF-46FC-A608-1741C5018732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B620EC66-E214-4234-96C9-691339C41891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03D0A57B-2B65-45FA-8DBD-9EAE458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172F803-2799-481B-99E6-0542706C9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38" y="135870"/>
            <a:ext cx="8913124" cy="632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6959BD-AAF0-49B4-9424-8F9E5F933712}"/>
              </a:ext>
            </a:extLst>
          </p:cNvPr>
          <p:cNvSpPr txBox="1"/>
          <p:nvPr/>
        </p:nvSpPr>
        <p:spPr>
          <a:xfrm>
            <a:off x="1188411" y="1474728"/>
            <a:ext cx="6767177" cy="1301638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>
                <a:latin typeface="Century Gothic" panose="020B0502020202020204" pitchFamily="34" charset="0"/>
              </a:rPr>
              <a:t>I danced with my best friend at the school disco.  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3D37AD7-E881-4C6C-B2F7-1D575E9B881A}"/>
              </a:ext>
            </a:extLst>
          </p:cNvPr>
          <p:cNvSpPr/>
          <p:nvPr/>
        </p:nvSpPr>
        <p:spPr>
          <a:xfrm>
            <a:off x="2533183" y="3301009"/>
            <a:ext cx="5422405" cy="1167590"/>
          </a:xfrm>
          <a:prstGeom prst="wedgeRoundRectCallout">
            <a:avLst>
              <a:gd name="adj1" fmla="val -58987"/>
              <a:gd name="adj2" fmla="val 541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My sentence is written in the present progressive tense.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968888-9989-4F7B-BE60-469DC900F62A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Felicity has written the sentence below.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Is Felicity correct? Explain your answer.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No, Felicity is not correct because she has used the verb ‘danced’ which is in the simple past tense.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D89E2-7E16-4E18-AE48-FA6CE888E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4230" y="478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7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4793" y="272605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Sort the verb tenses into the table.</a:t>
            </a:r>
          </a:p>
          <a:p>
            <a:pPr marL="88900" algn="ctr"/>
            <a:endParaRPr lang="en-GB" sz="28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B2EC4-4E1F-43E1-9D45-FB673A00C275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0508FB50-C3B6-4B43-A784-2CD30C78BB4E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3" name="Picture 12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4D336A3C-57EF-40FE-91BA-DF627EE3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9B3718-3C17-4980-81AE-7AB7BDF41DE7}"/>
              </a:ext>
            </a:extLst>
          </p:cNvPr>
          <p:cNvGraphicFramePr>
            <a:graphicFrameLocks noGrp="1"/>
          </p:cNvGraphicFramePr>
          <p:nvPr/>
        </p:nvGraphicFramePr>
        <p:xfrm>
          <a:off x="552186" y="1800944"/>
          <a:ext cx="8064000" cy="183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1404840533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331384892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2855393419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712866406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simple present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simple past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past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progressive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present progressive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576506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225668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1DB665-CD4E-4CFF-8684-82433FA5CFEC}"/>
              </a:ext>
            </a:extLst>
          </p:cNvPr>
          <p:cNvSpPr/>
          <p:nvPr/>
        </p:nvSpPr>
        <p:spPr>
          <a:xfrm>
            <a:off x="600146" y="4599452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was playing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2CEC3E-8372-461A-BC6E-A73D21E1C166}"/>
              </a:ext>
            </a:extLst>
          </p:cNvPr>
          <p:cNvSpPr/>
          <p:nvPr/>
        </p:nvSpPr>
        <p:spPr>
          <a:xfrm>
            <a:off x="2665755" y="4599452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3CACC3-052F-4E21-8AC9-1AD709F6EF82}"/>
              </a:ext>
            </a:extLst>
          </p:cNvPr>
          <p:cNvSpPr/>
          <p:nvPr/>
        </p:nvSpPr>
        <p:spPr>
          <a:xfrm>
            <a:off x="4747771" y="4599452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am playing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A54F5CD-C6E3-44D2-B655-47C7B781715F}"/>
              </a:ext>
            </a:extLst>
          </p:cNvPr>
          <p:cNvSpPr/>
          <p:nvPr/>
        </p:nvSpPr>
        <p:spPr>
          <a:xfrm>
            <a:off x="6815722" y="4599452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4A2A8B-12E5-4D21-ABE4-141A73B17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231" y="5594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4794" y="27351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Sort the verb tenses into the table.</a:t>
            </a:r>
          </a:p>
          <a:p>
            <a:pPr marL="88900" algn="ctr"/>
            <a:endParaRPr lang="en-GB" sz="28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B2EC4-4E1F-43E1-9D45-FB673A00C275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0508FB50-C3B6-4B43-A784-2CD30C78BB4E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 dirty="0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3" name="Picture 12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4D336A3C-57EF-40FE-91BA-DF627EE3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9B3718-3C17-4980-81AE-7AB7BDF41DE7}"/>
              </a:ext>
            </a:extLst>
          </p:cNvPr>
          <p:cNvGraphicFramePr>
            <a:graphicFrameLocks noGrp="1"/>
          </p:cNvGraphicFramePr>
          <p:nvPr/>
        </p:nvGraphicFramePr>
        <p:xfrm>
          <a:off x="552186" y="1800944"/>
          <a:ext cx="8064000" cy="183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000">
                  <a:extLst>
                    <a:ext uri="{9D8B030D-6E8A-4147-A177-3AD203B41FA5}">
                      <a16:colId xmlns:a16="http://schemas.microsoft.com/office/drawing/2014/main" val="1404840533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331384892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2855393419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712866406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simple present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simple past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past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progressive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present progressive</a:t>
                      </a: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576506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10642" marR="11064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225668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1DB665-CD4E-4CFF-8684-82433FA5CFEC}"/>
              </a:ext>
            </a:extLst>
          </p:cNvPr>
          <p:cNvSpPr/>
          <p:nvPr/>
        </p:nvSpPr>
        <p:spPr>
          <a:xfrm>
            <a:off x="4745685" y="2931833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was playing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2CEC3E-8372-461A-BC6E-A73D21E1C166}"/>
              </a:ext>
            </a:extLst>
          </p:cNvPr>
          <p:cNvSpPr/>
          <p:nvPr/>
        </p:nvSpPr>
        <p:spPr>
          <a:xfrm>
            <a:off x="678798" y="2931833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play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3CACC3-052F-4E21-8AC9-1AD709F6EF82}"/>
              </a:ext>
            </a:extLst>
          </p:cNvPr>
          <p:cNvSpPr/>
          <p:nvPr/>
        </p:nvSpPr>
        <p:spPr>
          <a:xfrm>
            <a:off x="6726534" y="2931833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am playing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A54F5CD-C6E3-44D2-B655-47C7B781715F}"/>
              </a:ext>
            </a:extLst>
          </p:cNvPr>
          <p:cNvSpPr/>
          <p:nvPr/>
        </p:nvSpPr>
        <p:spPr>
          <a:xfrm>
            <a:off x="2712241" y="2931833"/>
            <a:ext cx="1738668" cy="560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played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5F8D9F-75EF-4395-8E30-9F39692BA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6586" y="572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760413" y="1660525"/>
            <a:ext cx="5422023" cy="885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Past Progressive Tense: 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Describes something that was ‘in progress’ for a certain amount of time.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It is formed with the past tense of ‘to be’ and an –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ing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ending.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18031" y="2958708"/>
            <a:ext cx="25400" cy="3376959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0" y="3006370"/>
            <a:ext cx="3816350" cy="495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Past tense of ‘to be’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90531" y="2995043"/>
            <a:ext cx="3343713" cy="484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Add a verb ending in -</a:t>
            </a:r>
            <a:r>
              <a:rPr lang="en-GB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ing</a:t>
            </a:r>
            <a:endParaRPr lang="en-GB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58882" y="3479231"/>
            <a:ext cx="5923554" cy="29499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8882" y="2937141"/>
            <a:ext cx="5923554" cy="528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2275" y="6313536"/>
            <a:ext cx="5956513" cy="8245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8882" y="2937141"/>
            <a:ext cx="0" cy="3384640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68788" y="2937141"/>
            <a:ext cx="13648" cy="3409068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-332226" y="3591897"/>
            <a:ext cx="3803650" cy="2327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 was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You were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He/she/it was 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We were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You were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They were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92565" y="3599834"/>
            <a:ext cx="3803650" cy="2327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fishing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swimming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sleeping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crying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choosing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20" name="Title 5"/>
          <p:cNvSpPr>
            <a:spLocks noGrp="1"/>
          </p:cNvSpPr>
          <p:nvPr>
            <p:ph type="title"/>
          </p:nvPr>
        </p:nvSpPr>
        <p:spPr>
          <a:xfrm>
            <a:off x="-1111250" y="519114"/>
            <a:ext cx="8220075" cy="97948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3600" dirty="0">
                <a:latin typeface="Comic Sans MS" panose="030F0702030302020204" pitchFamily="66" charset="0"/>
              </a:rPr>
              <a:t>Past and Present Tenses</a:t>
            </a:r>
            <a:br>
              <a:rPr lang="en-GB" altLang="en-US" sz="3600" dirty="0">
                <a:latin typeface="Comic Sans MS" panose="030F0702030302020204" pitchFamily="66" charset="0"/>
              </a:rPr>
            </a:br>
            <a:r>
              <a:rPr lang="en-GB" altLang="en-US" sz="3100" dirty="0">
                <a:latin typeface="Comic Sans MS" panose="030F0702030302020204" pitchFamily="66" charset="0"/>
              </a:rPr>
              <a:t>The Progressive Form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D37C7F-9C40-42E8-8B81-4E1A9AC4F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0074" y="5918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2019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the sentence below written in the present or the past progressive tense? </a:t>
            </a:r>
          </a:p>
          <a:p>
            <a:endParaRPr lang="en-GB" sz="20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narrator was talking in the first part of the play.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BC8483-701F-4A7A-A2A8-BD34837E2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5923" y="547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2019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the sentence below written in the present or the past progressive tense? </a:t>
            </a:r>
          </a:p>
          <a:p>
            <a:endParaRPr lang="en-GB" sz="20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narrator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was talking</a:t>
            </a:r>
            <a:r>
              <a:rPr lang="en-GB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in the first part of the play.</a:t>
            </a:r>
          </a:p>
          <a:p>
            <a:endParaRPr lang="en-GB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past progressive</a:t>
            </a:r>
          </a:p>
          <a:p>
            <a:endParaRPr lang="en-GB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785C53-8697-407A-B516-9706D0162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699" y="536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2019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Choose the words that complete the sentence below in the past progressive tense.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At the pantomime, they </a:t>
            </a:r>
            <a:r>
              <a:rPr lang="en-GB" sz="28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________  </a:t>
            </a:r>
            <a:r>
              <a:rPr lang="en-GB" sz="24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</a:t>
            </a:r>
            <a:r>
              <a:rPr lang="en-GB" sz="24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at the actors on stage.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677EC8-EA96-42E0-8FEB-05FA855E8ECB}"/>
              </a:ext>
            </a:extLst>
          </p:cNvPr>
          <p:cNvGrpSpPr/>
          <p:nvPr/>
        </p:nvGrpSpPr>
        <p:grpSpPr>
          <a:xfrm>
            <a:off x="1062630" y="1935159"/>
            <a:ext cx="6828241" cy="802038"/>
            <a:chOff x="1252883" y="1944684"/>
            <a:chExt cx="6828241" cy="8020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A73E21B-41C1-4552-81E1-D9C45CAAB794}"/>
                </a:ext>
              </a:extLst>
            </p:cNvPr>
            <p:cNvSpPr/>
            <p:nvPr/>
          </p:nvSpPr>
          <p:spPr>
            <a:xfrm>
              <a:off x="1252883" y="1944684"/>
              <a:ext cx="2705592" cy="8020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were shouting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7807DE-9170-4A80-B4F1-8F41C0FCB5E7}"/>
                </a:ext>
              </a:extLst>
            </p:cNvPr>
            <p:cNvSpPr/>
            <p:nvPr/>
          </p:nvSpPr>
          <p:spPr>
            <a:xfrm>
              <a:off x="5375532" y="1944684"/>
              <a:ext cx="2705592" cy="8020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are shouting 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2D21CA-218D-474C-997B-B1D97282D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0871" y="547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71151" y="6454317"/>
            <a:ext cx="1188000" cy="403587"/>
            <a:chOff x="79697" y="6454317"/>
            <a:chExt cx="1188000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79697" y="6688627"/>
              <a:ext cx="1188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 dirty="0">
                  <a:latin typeface="Arial" panose="020B0604020202020204" pitchFamily="34" charset="0"/>
                  <a:cs typeface="Arial" panose="020B0604020202020204" pitchFamily="34" charset="0"/>
                </a:rPr>
                <a:t>© Classroom Secrets Limited 2019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Choose the words that complete the sentence below in the past progressive tense.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At the pantomime, they </a:t>
            </a:r>
            <a:r>
              <a:rPr lang="en-GB" sz="28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________  </a:t>
            </a:r>
            <a:r>
              <a:rPr lang="en-GB" sz="24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</a:t>
            </a:r>
            <a:r>
              <a:rPr lang="en-GB" sz="2400" b="1" spc="-3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at the actors on stage.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677EC8-EA96-42E0-8FEB-05FA855E8ECB}"/>
              </a:ext>
            </a:extLst>
          </p:cNvPr>
          <p:cNvGrpSpPr/>
          <p:nvPr/>
        </p:nvGrpSpPr>
        <p:grpSpPr>
          <a:xfrm>
            <a:off x="1062630" y="1935159"/>
            <a:ext cx="6828241" cy="802038"/>
            <a:chOff x="1252883" y="1944684"/>
            <a:chExt cx="6828241" cy="8020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A73E21B-41C1-4552-81E1-D9C45CAAB794}"/>
                </a:ext>
              </a:extLst>
            </p:cNvPr>
            <p:cNvSpPr/>
            <p:nvPr/>
          </p:nvSpPr>
          <p:spPr>
            <a:xfrm>
              <a:off x="1252883" y="1944684"/>
              <a:ext cx="2705592" cy="8020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were shouting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7807DE-9170-4A80-B4F1-8F41C0FCB5E7}"/>
                </a:ext>
              </a:extLst>
            </p:cNvPr>
            <p:cNvSpPr/>
            <p:nvPr/>
          </p:nvSpPr>
          <p:spPr>
            <a:xfrm>
              <a:off x="5375532" y="1944684"/>
              <a:ext cx="2705592" cy="8020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are shouting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43F40F-1A94-4046-8947-2A0336FF9330}"/>
              </a:ext>
            </a:extLst>
          </p:cNvPr>
          <p:cNvSpPr txBox="1"/>
          <p:nvPr/>
        </p:nvSpPr>
        <p:spPr>
          <a:xfrm>
            <a:off x="4034674" y="3747031"/>
            <a:ext cx="1008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were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F160D-4C33-4DD2-AFC6-816CA1F2E871}"/>
              </a:ext>
            </a:extLst>
          </p:cNvPr>
          <p:cNvSpPr txBox="1"/>
          <p:nvPr/>
        </p:nvSpPr>
        <p:spPr>
          <a:xfrm>
            <a:off x="4837519" y="3747030"/>
            <a:ext cx="210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shouting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7FB285-10A7-46C1-A7B6-A93485C73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9582" y="559473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1098D5-D04D-4023-9F4A-83FA84E45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9096" y="5594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Starter: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2671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To check our understanding of simple past, present and future tense, have a go at this quiz. </a:t>
            </a:r>
            <a:r>
              <a:rPr lang="en-GB" dirty="0">
                <a:latin typeface="Comic Sans MS" panose="030F0702030302020204" pitchFamily="66" charset="0"/>
                <a:hlinkClick r:id="rId4"/>
              </a:rPr>
              <a:t>https://www.bbc.co.uk/bitesize/articles/z4fq96f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134" t="18209" r="20543" b="5657"/>
          <a:stretch/>
        </p:blipFill>
        <p:spPr>
          <a:xfrm>
            <a:off x="4155743" y="4001294"/>
            <a:ext cx="3480179" cy="246947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E7B212-375F-4EF4-8A4E-2BE43DEE5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6540" y="6000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49300" y="1735138"/>
            <a:ext cx="7632700" cy="911225"/>
          </a:xfrm>
          <a:prstGeom prst="rect">
            <a:avLst/>
          </a:prstGeom>
          <a:solidFill>
            <a:srgbClr val="9AD3E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/>
          <p:cNvSpPr>
            <a:spLocks noGrp="1"/>
          </p:cNvSpPr>
          <p:nvPr>
            <p:ph type="title"/>
          </p:nvPr>
        </p:nvSpPr>
        <p:spPr>
          <a:xfrm>
            <a:off x="-801120" y="622301"/>
            <a:ext cx="8220075" cy="97948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3600" dirty="0">
                <a:latin typeface="Comic Sans MS" panose="030F0702030302020204" pitchFamily="66" charset="0"/>
              </a:rPr>
              <a:t>Past and Present Tenses</a:t>
            </a:r>
            <a:br>
              <a:rPr lang="en-GB" altLang="en-US" sz="3600" dirty="0">
                <a:latin typeface="Comic Sans MS" panose="030F0702030302020204" pitchFamily="66" charset="0"/>
              </a:rPr>
            </a:br>
            <a:r>
              <a:rPr lang="en-GB" altLang="en-US" sz="3100" dirty="0">
                <a:latin typeface="Comic Sans MS" panose="030F0702030302020204" pitchFamily="66" charset="0"/>
              </a:rPr>
              <a:t>The Progressive Form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0413" y="1741488"/>
            <a:ext cx="7627937" cy="876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In this lesson we are going to learn about a slightly different form of the past and present tenses.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49300" y="2779713"/>
            <a:ext cx="5119237" cy="36620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It is called the Progressive form and is used to describe actions that are or were happening. </a:t>
            </a:r>
          </a:p>
          <a:p>
            <a:pPr algn="ctr">
              <a:defRPr/>
            </a:pP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Another way of saying this is that they were (or are) in progress. </a:t>
            </a:r>
          </a:p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This is where we get the name Progressive from.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60413" y="2779713"/>
            <a:ext cx="5108124" cy="3662030"/>
          </a:xfrm>
          <a:prstGeom prst="rect">
            <a:avLst/>
          </a:prstGeom>
          <a:noFill/>
          <a:ln w="57150">
            <a:solidFill>
              <a:srgbClr val="E93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1D6DD0-8031-4349-BD61-3CD937D5E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8784" y="5929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760413" y="1818482"/>
            <a:ext cx="5422023" cy="885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Present Progressive Tense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: Describes something that is ‘in progress’ now.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It is formed by adding a verb ending in –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ing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to the present tense of ‘to be’. 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18031" y="2958708"/>
            <a:ext cx="25400" cy="3376959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0" y="3006370"/>
            <a:ext cx="3816350" cy="495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Present tense of ‘to be’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90531" y="2995043"/>
            <a:ext cx="3343713" cy="484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Add a verb ending in -</a:t>
            </a:r>
            <a:r>
              <a:rPr lang="en-GB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ing</a:t>
            </a:r>
            <a:endParaRPr lang="en-GB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58882" y="3479231"/>
            <a:ext cx="5923554" cy="29499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8882" y="2937141"/>
            <a:ext cx="5923554" cy="528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2275" y="6313536"/>
            <a:ext cx="5956513" cy="8245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8882" y="2937141"/>
            <a:ext cx="0" cy="3384640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68788" y="2937141"/>
            <a:ext cx="13648" cy="3409068"/>
          </a:xfrm>
          <a:prstGeom prst="line">
            <a:avLst/>
          </a:prstGeom>
          <a:ln w="57150">
            <a:solidFill>
              <a:srgbClr val="E934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-332226" y="3591897"/>
            <a:ext cx="3803650" cy="2327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I am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You are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He/she/it is 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We are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You are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They are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92565" y="3599834"/>
            <a:ext cx="3803650" cy="2327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fishing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swimming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sleeping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crying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choosing 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jumping</a:t>
            </a:r>
          </a:p>
        </p:txBody>
      </p:sp>
      <p:sp>
        <p:nvSpPr>
          <p:cNvPr id="20" name="Title 5"/>
          <p:cNvSpPr>
            <a:spLocks noGrp="1"/>
          </p:cNvSpPr>
          <p:nvPr>
            <p:ph type="title"/>
          </p:nvPr>
        </p:nvSpPr>
        <p:spPr>
          <a:xfrm>
            <a:off x="-1111250" y="519114"/>
            <a:ext cx="8220075" cy="97948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z="3600" dirty="0">
                <a:latin typeface="Comic Sans MS" panose="030F0702030302020204" pitchFamily="66" charset="0"/>
              </a:rPr>
              <a:t>Past and Present Tenses</a:t>
            </a:r>
            <a:br>
              <a:rPr lang="en-GB" altLang="en-US" sz="3600" dirty="0">
                <a:latin typeface="Comic Sans MS" panose="030F0702030302020204" pitchFamily="66" charset="0"/>
              </a:rPr>
            </a:br>
            <a:r>
              <a:rPr lang="en-GB" altLang="en-US" sz="3100" dirty="0">
                <a:latin typeface="Comic Sans MS" panose="030F0702030302020204" pitchFamily="66" charset="0"/>
              </a:rPr>
              <a:t>The Progressive Form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1B0319-2B04-44AD-A6E2-FA3CE62CF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518" y="5736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>
                <a:solidFill>
                  <a:schemeClr val="tx1"/>
                </a:solidFill>
                <a:latin typeface="Century Gothic" panose="020B0502020202020204" pitchFamily="34" charset="0"/>
              </a:rPr>
              <a:t>Tick the sentence that has used the present progressive tense.</a:t>
            </a: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I was talking to my friend at school.</a:t>
            </a: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My parents are standing next to me.</a:t>
            </a: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She dances to the loud music.</a:t>
            </a: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37A7FF-D549-4CB7-BAE7-C87713376D6C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B4586359-67CF-46BD-9F38-05802FEDEFC7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3EB4F174-929D-4080-AE0C-47E07080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FB8E48-6F46-43CC-9D59-E83605314539}"/>
              </a:ext>
            </a:extLst>
          </p:cNvPr>
          <p:cNvGraphicFramePr>
            <a:graphicFrameLocks noGrp="1"/>
          </p:cNvGraphicFramePr>
          <p:nvPr/>
        </p:nvGraphicFramePr>
        <p:xfrm>
          <a:off x="7611514" y="1105071"/>
          <a:ext cx="916260" cy="38744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260">
                  <a:extLst>
                    <a:ext uri="{9D8B030D-6E8A-4147-A177-3AD203B41FA5}">
                      <a16:colId xmlns:a16="http://schemas.microsoft.com/office/drawing/2014/main" val="3043858194"/>
                    </a:ext>
                  </a:extLst>
                </a:gridCol>
              </a:tblGrid>
              <a:tr h="614836">
                <a:tc>
                  <a:txBody>
                    <a:bodyPr/>
                    <a:lstStyle/>
                    <a:p>
                      <a:pPr algn="ctr"/>
                      <a:endParaRPr lang="en-GB" sz="2300"/>
                    </a:p>
                  </a:txBody>
                  <a:tcPr marL="16445" marR="16445" marT="80995" marB="809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37457"/>
                  </a:ext>
                </a:extLst>
              </a:tr>
              <a:tr h="779216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16445" marR="16445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15281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076301"/>
                  </a:ext>
                </a:extLst>
              </a:tr>
              <a:tr h="779216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16445" marR="16445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674878"/>
                  </a:ext>
                </a:extLst>
              </a:tr>
              <a:tr h="499251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186897"/>
                  </a:ext>
                </a:extLst>
              </a:tr>
              <a:tr h="779216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16445" marR="16445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86716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EF4269-4C65-491E-9041-947D68192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9096" y="5899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>
                <a:solidFill>
                  <a:schemeClr val="tx1"/>
                </a:solidFill>
                <a:latin typeface="Century Gothic" panose="020B0502020202020204" pitchFamily="34" charset="0"/>
              </a:rPr>
              <a:t>Tick the sentence that has used the present progressive tense.</a:t>
            </a: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I was talking to my friend at school.</a:t>
            </a: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rgbClr val="FF0000"/>
                </a:solidFill>
                <a:latin typeface="Century Gothic" panose="020B0502020202020204" pitchFamily="34" charset="0"/>
              </a:rPr>
              <a:t>My parents are standing next to me.</a:t>
            </a: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She dances to the loud music.</a:t>
            </a: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37A7FF-D549-4CB7-BAE7-C87713376D6C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B4586359-67CF-46BD-9F38-05802FEDEFC7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3EB4F174-929D-4080-AE0C-47E07080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FB8E48-6F46-43CC-9D59-E83605314539}"/>
              </a:ext>
            </a:extLst>
          </p:cNvPr>
          <p:cNvGraphicFramePr>
            <a:graphicFrameLocks noGrp="1"/>
          </p:cNvGraphicFramePr>
          <p:nvPr/>
        </p:nvGraphicFramePr>
        <p:xfrm>
          <a:off x="7611514" y="1105071"/>
          <a:ext cx="916260" cy="38728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6260">
                  <a:extLst>
                    <a:ext uri="{9D8B030D-6E8A-4147-A177-3AD203B41FA5}">
                      <a16:colId xmlns:a16="http://schemas.microsoft.com/office/drawing/2014/main" val="3043858194"/>
                    </a:ext>
                  </a:extLst>
                </a:gridCol>
              </a:tblGrid>
              <a:tr h="614836">
                <a:tc>
                  <a:txBody>
                    <a:bodyPr/>
                    <a:lstStyle/>
                    <a:p>
                      <a:pPr algn="ctr"/>
                      <a:endParaRPr lang="en-GB" sz="2300"/>
                    </a:p>
                  </a:txBody>
                  <a:tcPr marL="16445" marR="16445" marT="80995" marB="8099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37457"/>
                  </a:ext>
                </a:extLst>
              </a:tr>
              <a:tr h="779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4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endParaRPr lang="en-GB" sz="1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15281"/>
                  </a:ext>
                </a:extLst>
              </a:tr>
              <a:tr h="422698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076301"/>
                  </a:ext>
                </a:extLst>
              </a:tr>
              <a:tr h="777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b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4000" b="1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674878"/>
                  </a:ext>
                </a:extLst>
              </a:tr>
              <a:tr h="499251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186897"/>
                  </a:ext>
                </a:extLst>
              </a:tr>
              <a:tr h="779216">
                <a:tc>
                  <a:txBody>
                    <a:bodyPr/>
                    <a:lstStyle/>
                    <a:p>
                      <a:endParaRPr lang="en-GB" sz="2300"/>
                    </a:p>
                  </a:txBody>
                  <a:tcPr marL="16445" marR="16445" marT="80995" marB="809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86716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E15ED9-6EE3-4E45-8567-40F3C2ADF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9096" y="5844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GB" sz="2000" b="1" u="sng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>
                <a:solidFill>
                  <a:schemeClr val="tx1"/>
                </a:solidFill>
                <a:latin typeface="Century Gothic" panose="020B0502020202020204" pitchFamily="34" charset="0"/>
              </a:rPr>
              <a:t>Circle the words that are in the present progressive tense. </a:t>
            </a: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lnSpc>
                <a:spcPct val="150000"/>
              </a:lnSpc>
              <a:defRPr/>
            </a:pPr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I am opening a Christmas card from my friend Suzie.</a:t>
            </a: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37A7FF-D549-4CB7-BAE7-C87713376D6C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B4586359-67CF-46BD-9F38-05802FEDEFC7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3EB4F174-929D-4080-AE0C-47E07080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7A5993-5ECB-44A6-994C-4B8F8831B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2252" y="5720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GB" sz="2000" b="1" u="sng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r>
              <a:rPr lang="en-GB" sz="2000" b="1">
                <a:solidFill>
                  <a:schemeClr val="tx1"/>
                </a:solidFill>
                <a:latin typeface="Century Gothic" panose="020B0502020202020204" pitchFamily="34" charset="0"/>
              </a:rPr>
              <a:t>Circle the words that are in the present progressive tense. </a:t>
            </a: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defRPr/>
            </a:pPr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defTabSz="685800">
              <a:lnSpc>
                <a:spcPct val="150000"/>
              </a:lnSpc>
              <a:defRPr/>
            </a:pPr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I </a:t>
            </a:r>
            <a:r>
              <a:rPr lang="en-GB" sz="2800" b="1">
                <a:solidFill>
                  <a:srgbClr val="FF0000"/>
                </a:solidFill>
                <a:latin typeface="Century Gothic" panose="020B0502020202020204" pitchFamily="34" charset="0"/>
              </a:rPr>
              <a:t>am opening </a:t>
            </a:r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a Christmas card from my friend Suzie.</a:t>
            </a: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37A7FF-D549-4CB7-BAE7-C87713376D6C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B4586359-67CF-46BD-9F38-05802FEDEFC7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3EB4F174-929D-4080-AE0C-47E070801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70892979-8BE9-4271-B4DD-BEA26A247F9E}"/>
              </a:ext>
            </a:extLst>
          </p:cNvPr>
          <p:cNvSpPr/>
          <p:nvPr/>
        </p:nvSpPr>
        <p:spPr>
          <a:xfrm>
            <a:off x="490558" y="2363966"/>
            <a:ext cx="2242481" cy="7957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8C657F-67D9-4801-A27D-9EDA40D34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7864" y="5594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6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44D2ECC-E0DF-46FC-A608-1741C5018732}"/>
              </a:ext>
            </a:extLst>
          </p:cNvPr>
          <p:cNvGrpSpPr/>
          <p:nvPr/>
        </p:nvGrpSpPr>
        <p:grpSpPr>
          <a:xfrm>
            <a:off x="59531" y="6454317"/>
            <a:ext cx="1238534" cy="403683"/>
            <a:chOff x="68077" y="6454317"/>
            <a:chExt cx="1238534" cy="403683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B620EC66-E214-4234-96C9-691339C41891}"/>
                </a:ext>
              </a:extLst>
            </p:cNvPr>
            <p:cNvSpPr txBox="1"/>
            <p:nvPr/>
          </p:nvSpPr>
          <p:spPr>
            <a:xfrm>
              <a:off x="68077" y="6688723"/>
              <a:ext cx="1238534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500"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en-GB" sz="500" b="1">
                  <a:latin typeface="Century Gothic" panose="020B0502020202020204" pitchFamily="34" charset="0"/>
                  <a:cs typeface="Arial" panose="020B0604020202020204" pitchFamily="34" charset="0"/>
                </a:rPr>
                <a:t>Classroom Secrets Limited 2019</a:t>
              </a:r>
            </a:p>
          </p:txBody>
        </p:sp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03D0A57B-2B65-45FA-8DBD-9EAE458E5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172F803-2799-481B-99E6-0542706C9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38" y="135870"/>
            <a:ext cx="8913124" cy="632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6959BD-AAF0-49B4-9424-8F9E5F933712}"/>
              </a:ext>
            </a:extLst>
          </p:cNvPr>
          <p:cNvSpPr txBox="1"/>
          <p:nvPr/>
        </p:nvSpPr>
        <p:spPr>
          <a:xfrm>
            <a:off x="1188411" y="1474728"/>
            <a:ext cx="6767177" cy="1301638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>
                <a:latin typeface="Century Gothic" panose="020B0502020202020204" pitchFamily="34" charset="0"/>
              </a:rPr>
              <a:t>I danced with my best friend at the school disco.  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3D37AD7-E881-4C6C-B2F7-1D575E9B881A}"/>
              </a:ext>
            </a:extLst>
          </p:cNvPr>
          <p:cNvSpPr/>
          <p:nvPr/>
        </p:nvSpPr>
        <p:spPr>
          <a:xfrm>
            <a:off x="2533183" y="3301009"/>
            <a:ext cx="5422405" cy="1167590"/>
          </a:xfrm>
          <a:prstGeom prst="wedgeRoundRectCallout">
            <a:avLst>
              <a:gd name="adj1" fmla="val -58987"/>
              <a:gd name="adj2" fmla="val 541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Century Gothic" panose="020B0502020202020204" pitchFamily="34" charset="0"/>
              </a:rPr>
              <a:t>My sentence is written in the present progressive tense.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968888-9989-4F7B-BE60-469DC900F62A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Felicity has written the sentence below.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Is Felicity correct? Explain your answer.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98324D-73EC-474C-A4D8-7C51C4F9C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1200" y="5403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KeywordTaxHTField xmlns="86144f90-c7b6-48d0-aae5-f5e9e48cc3df">
      <Terms xmlns="http://schemas.microsoft.com/office/infopath/2007/PartnerControls"/>
    </TaxKeywordTaxHTField>
    <_ip_UnifiedCompliancePolicyProperties xmlns="http://schemas.microsoft.com/sharepoint/v3" xsi:nil="true"/>
    <TaxCatchAll xmlns="86144f90-c7b6-48d0-aae5-f5e9e48cc3df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AF844F8D8A5418E98F34D21016ED8" ma:contentTypeVersion="17" ma:contentTypeDescription="Create a new document." ma:contentTypeScope="" ma:versionID="2858803b8c6804fdc137be4329942ee3">
  <xsd:schema xmlns:xsd="http://www.w3.org/2001/XMLSchema" xmlns:xs="http://www.w3.org/2001/XMLSchema" xmlns:p="http://schemas.microsoft.com/office/2006/metadata/properties" xmlns:ns1="http://schemas.microsoft.com/sharepoint/v3" xmlns:ns2="86144f90-c7b6-48d0-aae5-f5e9e48cc3df" xmlns:ns3="0f0ae0ff-29c4-4766-b250-c1a9bee8d430" targetNamespace="http://schemas.microsoft.com/office/2006/metadata/properties" ma:root="true" ma:fieldsID="04d8a99e9b37cab27d9252feb61c8588" ns1:_="" ns2:_="" ns3:_="">
    <xsd:import namespace="http://schemas.microsoft.com/sharepoint/v3"/>
    <xsd:import namespace="86144f90-c7b6-48d0-aae5-f5e9e48cc3df"/>
    <xsd:import namespace="0f0ae0ff-29c4-4766-b250-c1a9bee8d4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44f90-c7b6-48d0-aae5-f5e9e48cc3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22ec0cf8-456d-4606-8852-2ed8c6b517f4}" ma:internalName="TaxCatchAll" ma:showField="CatchAllData" ma:web="86144f90-c7b6-48d0-aae5-f5e9e48cc3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ae0ff-29c4-4766-b250-c1a9bee8d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F8F11D-A449-4684-B8E0-461263A2E192}">
  <ds:schemaRefs>
    <ds:schemaRef ds:uri="http://www.w3.org/XML/1998/namespace"/>
    <ds:schemaRef ds:uri="http://purl.org/dc/dcmitype/"/>
    <ds:schemaRef ds:uri="http://schemas.microsoft.com/office/2006/documentManagement/types"/>
    <ds:schemaRef ds:uri="86144f90-c7b6-48d0-aae5-f5e9e48cc3d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f0ae0ff-29c4-4766-b250-c1a9bee8d43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BE7001C-4FE1-4FF1-8D32-419BDEA7C0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140ADB-708A-4D6F-B855-0D072FA5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6144f90-c7b6-48d0-aae5-f5e9e48cc3df"/>
    <ds:schemaRef ds:uri="0f0ae0ff-29c4-4766-b250-c1a9bee8d4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761</Words>
  <Application>Microsoft Office PowerPoint</Application>
  <PresentationFormat>On-screen Show (4:3)</PresentationFormat>
  <Paragraphs>220</Paragraphs>
  <Slides>17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Comic Sans MS</vt:lpstr>
      <vt:lpstr>SassoonCRInfantMedium</vt:lpstr>
      <vt:lpstr>Office Theme</vt:lpstr>
      <vt:lpstr>PowerPoint Presentation</vt:lpstr>
      <vt:lpstr>Starter:</vt:lpstr>
      <vt:lpstr>Past and Present Tenses The Progressive Form</vt:lpstr>
      <vt:lpstr>Past and Present Tenses The Progressive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 and Present Tenses The Progressive Form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Sobol</dc:creator>
  <cp:lastModifiedBy>Maddi Smith [Student-EDU]</cp:lastModifiedBy>
  <cp:revision>17</cp:revision>
  <dcterms:created xsi:type="dcterms:W3CDTF">2018-03-17T10:08:43Z</dcterms:created>
  <dcterms:modified xsi:type="dcterms:W3CDTF">2021-01-27T23:53:59Z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0x01010060FAF844F8D8A5418E98F34D21016ED8</vt:lpwstr>
  </property>
  <property fmtid="{D5CDD505-2E9C-101B-9397-08002B2CF9AE}" pid="3" name="TaxKeyword">
    <vt:lpwstr/>
  </property>
  <property fmtid="{D5CDD505-2E9C-101B-9397-08002B2CF9AE}" pid="4" name="AuthorIds_UIVersion_1024">
    <vt:lpwstr>176</vt:lpwstr>
  </property>
</Properties>
</file>