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4" r:id="rId8"/>
    <p:sldId id="265" r:id="rId9"/>
    <p:sldId id="270" r:id="rId10"/>
    <p:sldId id="267" r:id="rId11"/>
    <p:sldId id="271" r:id="rId12"/>
    <p:sldId id="266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5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6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1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7AB2-F07A-4720-BA83-15AC4BFE31A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opmarks.co.uk/ordering-and-sequencing/shape-patter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Patterns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LO: To create patterns with 2D and 3D shapes.</a:t>
            </a:r>
          </a:p>
        </p:txBody>
      </p:sp>
    </p:spTree>
    <p:extLst>
      <p:ext uri="{BB962C8B-B14F-4D97-AF65-F5344CB8AC3E}">
        <p14:creationId xmlns:p14="http://schemas.microsoft.com/office/powerpoint/2010/main" val="22414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Make your own pattern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311901" y="2383173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135188" y="2383173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9300369" y="243860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5058111" y="2493169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8113714" y="2804587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3769811" y="2780506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2063750" y="2276475"/>
            <a:ext cx="8280400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3432176" y="2276475"/>
            <a:ext cx="5616575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4943476" y="2276475"/>
            <a:ext cx="2665413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6240463" y="2276475"/>
            <a:ext cx="0" cy="17287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2" y="218942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610" t="31670" r="57171" b="55947"/>
          <a:stretch/>
        </p:blipFill>
        <p:spPr>
          <a:xfrm>
            <a:off x="8193457" y="1219199"/>
            <a:ext cx="672246" cy="1109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390" t="52019" r="57199" b="38209"/>
          <a:stretch/>
        </p:blipFill>
        <p:spPr>
          <a:xfrm>
            <a:off x="8193457" y="3126463"/>
            <a:ext cx="672246" cy="108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170" t="70440" r="50211" b="16700"/>
          <a:stretch/>
        </p:blipFill>
        <p:spPr>
          <a:xfrm>
            <a:off x="8193457" y="5007585"/>
            <a:ext cx="746942" cy="11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draw my pattern?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My pattern is cylinder, cube, cube, cylinder.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make it a repeating pattern?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3521"/>
            <a:ext cx="1966094" cy="1417773"/>
          </a:xfrm>
          <a:prstGeom prst="rect">
            <a:avLst/>
          </a:prstGeom>
        </p:spPr>
      </p:pic>
      <p:sp>
        <p:nvSpPr>
          <p:cNvPr id="7" name="AutoShape 2" descr="RED CUBE 3D by jameslac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D CUBE 3D by jameslac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70" y="2583521"/>
            <a:ext cx="1554935" cy="15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D CUBE 3D by jameslac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64" y="2583521"/>
            <a:ext cx="1554935" cy="15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75" y="2684697"/>
            <a:ext cx="1966094" cy="1417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4" y="4961543"/>
            <a:ext cx="1150527" cy="829658"/>
          </a:xfrm>
          <a:prstGeom prst="rect">
            <a:avLst/>
          </a:prstGeom>
        </p:spPr>
      </p:pic>
      <p:pic>
        <p:nvPicPr>
          <p:cNvPr id="12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33" y="4908851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8" y="4917933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630" y="4961543"/>
            <a:ext cx="1150527" cy="829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33" y="4961543"/>
            <a:ext cx="1150527" cy="829658"/>
          </a:xfrm>
          <a:prstGeom prst="rect">
            <a:avLst/>
          </a:prstGeom>
        </p:spPr>
      </p:pic>
      <p:pic>
        <p:nvPicPr>
          <p:cNvPr id="20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42" y="4908851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47" y="4917933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39" y="4961543"/>
            <a:ext cx="1150527" cy="8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Activity one: Follow along with the video and complete the activity sheets attached.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965" t="16903" r="22850" b="5231"/>
          <a:stretch/>
        </p:blipFill>
        <p:spPr>
          <a:xfrm>
            <a:off x="2984589" y="2778192"/>
            <a:ext cx="2759389" cy="3533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023" t="21522" r="27023" b="18091"/>
          <a:stretch/>
        </p:blipFill>
        <p:spPr>
          <a:xfrm>
            <a:off x="6887585" y="2778192"/>
            <a:ext cx="2597240" cy="35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Challenge: Can you draw, or use the flashcards on the website, three of your own patterns using a mixture of 2D and 3D shapes.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4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4958" y="455954"/>
            <a:ext cx="9921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Extension: Have a go at this game. </a:t>
            </a:r>
          </a:p>
          <a:p>
            <a:r>
              <a:rPr lang="en-GB" sz="3600" u="sng" dirty="0" smtClean="0">
                <a:latin typeface="Comic Sans MS" panose="030F0702030302020204" pitchFamily="66" charset="0"/>
                <a:hlinkClick r:id="rId2"/>
              </a:rPr>
              <a:t>https://www.topmarks.co.uk/ordering-and-sequencing/shape-patterns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88" r="6424"/>
          <a:stretch/>
        </p:blipFill>
        <p:spPr>
          <a:xfrm>
            <a:off x="2820473" y="2524259"/>
            <a:ext cx="5795493" cy="37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 pattern?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5034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A pattern is when there are things that are arranged following a rule or rules.</a:t>
            </a: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A pattern can be made from objects, colours, shapes and numbers and sounds. 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kern="0" dirty="0">
                <a:latin typeface="Comic Sans MS" panose="030F0702030302020204" pitchFamily="66" charset="0"/>
              </a:rPr>
              <a:t>Patterns are often repeating.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50" y="2305318"/>
            <a:ext cx="4369865" cy="30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Repeating  patterns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Patterns repeat if we find the rule and look back at what has happened previously in the pattern we can work out what comes next.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578726" y="4020288"/>
            <a:ext cx="969963" cy="7842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5" name="Oval 4"/>
          <p:cNvSpPr/>
          <p:nvPr/>
        </p:nvSpPr>
        <p:spPr>
          <a:xfrm>
            <a:off x="4690237" y="4074264"/>
            <a:ext cx="863600" cy="7524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Isosceles Triangle 5"/>
          <p:cNvSpPr/>
          <p:nvPr/>
        </p:nvSpPr>
        <p:spPr>
          <a:xfrm>
            <a:off x="6700190" y="4038310"/>
            <a:ext cx="968375" cy="7842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5671490" y="4020289"/>
            <a:ext cx="969963" cy="7842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2709393" y="4018700"/>
            <a:ext cx="968375" cy="78581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9" name="Isosceles Triangle 8"/>
          <p:cNvSpPr/>
          <p:nvPr/>
        </p:nvSpPr>
        <p:spPr>
          <a:xfrm>
            <a:off x="3736506" y="4018701"/>
            <a:ext cx="968375" cy="78581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10" name="Oval 9"/>
          <p:cNvSpPr/>
          <p:nvPr/>
        </p:nvSpPr>
        <p:spPr>
          <a:xfrm>
            <a:off x="8895054" y="4074264"/>
            <a:ext cx="863600" cy="7524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7727303" y="4040926"/>
            <a:ext cx="968375" cy="78581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71490" y="3227008"/>
            <a:ext cx="0" cy="244698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09738" y="1812926"/>
            <a:ext cx="792162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19376" y="1812926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75051" y="1803401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57726" y="1771651"/>
            <a:ext cx="792163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07051" y="1760538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34151" y="1771651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464426" y="1760538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3588" y="1760538"/>
            <a:ext cx="792162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409114" y="1760538"/>
            <a:ext cx="790575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744663" y="3103563"/>
            <a:ext cx="792162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54301" y="3103563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09976" y="3094038"/>
            <a:ext cx="792163" cy="792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92651" y="3062288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41976" y="3051176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569076" y="3062288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499351" y="3051176"/>
            <a:ext cx="792163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418513" y="3051176"/>
            <a:ext cx="792162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442451" y="3051176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35845" y="4572000"/>
            <a:ext cx="4751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colour circle is going to be next in this repeating pattern?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16072" y="3051176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0280" y="4572000"/>
            <a:ext cx="470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is the rule for this repeating pattern?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65044" y="5765740"/>
            <a:ext cx="792162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974682" y="5765740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930357" y="5756215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13032" y="5724465"/>
            <a:ext cx="792163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962357" y="5713352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89457" y="5724465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61239" y="1107583"/>
            <a:ext cx="0" cy="16871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64378" y="2563814"/>
            <a:ext cx="0" cy="16871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88659" y="2595564"/>
            <a:ext cx="0" cy="16871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What comes next?</a:t>
            </a:r>
          </a:p>
        </p:txBody>
      </p:sp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19923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28559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7175500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3792539" y="3284539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5375276" y="2781300"/>
            <a:ext cx="792163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4440238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6240464" y="3213101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8183564" y="2565401"/>
            <a:ext cx="865187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9191625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22082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22082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0" name="AutoShape 17"/>
          <p:cNvSpPr>
            <a:spLocks noChangeArrowheads="1"/>
          </p:cNvSpPr>
          <p:nvPr/>
        </p:nvSpPr>
        <p:spPr bwMode="auto">
          <a:xfrm>
            <a:off x="3359151" y="5516564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1" name="AutoShape 18"/>
          <p:cNvSpPr>
            <a:spLocks noChangeArrowheads="1"/>
          </p:cNvSpPr>
          <p:nvPr/>
        </p:nvSpPr>
        <p:spPr bwMode="auto">
          <a:xfrm>
            <a:off x="3359151" y="5516564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1847850" y="2133601"/>
            <a:ext cx="8496300" cy="2303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8933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9" grpId="0" animBg="1"/>
      <p:bldP spid="19470" grpId="0" animBg="1"/>
      <p:bldP spid="194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ause Points&quot;: A clip from Sara Sherr's (Online) Classroom - Teach Like a  Cham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7" y="527652"/>
            <a:ext cx="5779215" cy="53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What comes next?</a:t>
            </a:r>
          </a:p>
        </p:txBody>
      </p:sp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19923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28559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7175500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3792539" y="3284539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5375276" y="2781300"/>
            <a:ext cx="792163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4440238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6240464" y="3213101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8183564" y="2565401"/>
            <a:ext cx="865187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9191625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8233591" y="260191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7246938" y="260191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1" name="AutoShape 18"/>
          <p:cNvSpPr>
            <a:spLocks noChangeArrowheads="1"/>
          </p:cNvSpPr>
          <p:nvPr/>
        </p:nvSpPr>
        <p:spPr bwMode="auto">
          <a:xfrm>
            <a:off x="9327357" y="2924176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1847850" y="2133601"/>
            <a:ext cx="8496300" cy="2303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214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1" grpId="0" animBg="1"/>
      <p:bldP spid="194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Make your own pattern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919288" y="52165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2063750" y="2276475"/>
            <a:ext cx="8280400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3432176" y="2276475"/>
            <a:ext cx="5616575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4943476" y="2276475"/>
            <a:ext cx="2665413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6240463" y="2276475"/>
            <a:ext cx="0" cy="17287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ause Points&quot;: A clip from Sara Sherr's (Online) Classroom - Teach Like a  Cham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7" y="527652"/>
            <a:ext cx="5779215" cy="53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203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Patterns</vt:lpstr>
      <vt:lpstr>What is a pattern?</vt:lpstr>
      <vt:lpstr>Repeating  patterns</vt:lpstr>
      <vt:lpstr>PowerPoint Presentation</vt:lpstr>
      <vt:lpstr>What comes next?</vt:lpstr>
      <vt:lpstr>PowerPoint Presentation</vt:lpstr>
      <vt:lpstr>What comes next?</vt:lpstr>
      <vt:lpstr>Make your own pattern</vt:lpstr>
      <vt:lpstr>PowerPoint Presentation</vt:lpstr>
      <vt:lpstr>Make your own pattern</vt:lpstr>
      <vt:lpstr>PowerPoint Presentation</vt:lpstr>
      <vt:lpstr>Can you draw my pattern?</vt:lpstr>
      <vt:lpstr>Your task: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</dc:title>
  <dc:creator>Maddi Smith</dc:creator>
  <cp:lastModifiedBy>Maddi Smith</cp:lastModifiedBy>
  <cp:revision>10</cp:revision>
  <dcterms:created xsi:type="dcterms:W3CDTF">2021-02-24T22:03:37Z</dcterms:created>
  <dcterms:modified xsi:type="dcterms:W3CDTF">2021-02-25T11:24:26Z</dcterms:modified>
</cp:coreProperties>
</file>