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80" r:id="rId6"/>
    <p:sldId id="258" r:id="rId7"/>
    <p:sldId id="272" r:id="rId8"/>
    <p:sldId id="281" r:id="rId9"/>
    <p:sldId id="259" r:id="rId10"/>
    <p:sldId id="273" r:id="rId11"/>
    <p:sldId id="282" r:id="rId12"/>
    <p:sldId id="263" r:id="rId13"/>
    <p:sldId id="274" r:id="rId14"/>
    <p:sldId id="283" r:id="rId15"/>
    <p:sldId id="264" r:id="rId16"/>
    <p:sldId id="275" r:id="rId17"/>
    <p:sldId id="284" r:id="rId18"/>
    <p:sldId id="265" r:id="rId19"/>
    <p:sldId id="276" r:id="rId20"/>
    <p:sldId id="285" r:id="rId21"/>
    <p:sldId id="267" r:id="rId22"/>
    <p:sldId id="279" r:id="rId23"/>
    <p:sldId id="286" r:id="rId24"/>
    <p:sldId id="268" r:id="rId25"/>
    <p:sldId id="278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Problem Solving and Reasoning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Lesson 2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32211" t="14583" r="37335" b="33333"/>
          <a:stretch>
            <a:fillRect/>
          </a:stretch>
        </p:blipFill>
        <p:spPr bwMode="auto">
          <a:xfrm>
            <a:off x="1219200" y="0"/>
            <a:ext cx="7132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5400000">
            <a:off x="2628899" y="-495299"/>
            <a:ext cx="533402" cy="198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5400000">
            <a:off x="3086099" y="419101"/>
            <a:ext cx="533402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5400000">
            <a:off x="2095500" y="1104900"/>
            <a:ext cx="457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3695700" y="1181100"/>
            <a:ext cx="381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5029200" y="1447800"/>
            <a:ext cx="5334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85800" y="1066800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28125" r="36750" b="19792"/>
          <a:stretch>
            <a:fillRect/>
          </a:stretch>
        </p:blipFill>
        <p:spPr bwMode="auto">
          <a:xfrm>
            <a:off x="1447800" y="457200"/>
            <a:ext cx="6248400" cy="612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28125" r="36750" b="19792"/>
          <a:stretch>
            <a:fillRect/>
          </a:stretch>
        </p:blipFill>
        <p:spPr bwMode="auto">
          <a:xfrm>
            <a:off x="1447800" y="457200"/>
            <a:ext cx="6248400" cy="612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5400000">
            <a:off x="3695699" y="-190499"/>
            <a:ext cx="533402" cy="198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5400000">
            <a:off x="3314700" y="800100"/>
            <a:ext cx="3810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5400000">
            <a:off x="5372099" y="4229101"/>
            <a:ext cx="533402" cy="198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990600" y="1752600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7570" t="16667" r="25036" b="36458"/>
          <a:stretch>
            <a:fillRect/>
          </a:stretch>
        </p:blipFill>
        <p:spPr bwMode="auto">
          <a:xfrm>
            <a:off x="990600" y="1143000"/>
            <a:ext cx="7467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7570" t="16667" r="25036" b="36458"/>
          <a:stretch>
            <a:fillRect/>
          </a:stretch>
        </p:blipFill>
        <p:spPr bwMode="auto">
          <a:xfrm>
            <a:off x="990600" y="1143000"/>
            <a:ext cx="7467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5400000">
            <a:off x="2857499" y="495301"/>
            <a:ext cx="533402" cy="198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5400000">
            <a:off x="2247900" y="1257300"/>
            <a:ext cx="457200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5400000">
            <a:off x="4381499" y="2095501"/>
            <a:ext cx="533402" cy="198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295400" y="1828800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33968" t="10417" r="36750" b="13542"/>
          <a:stretch>
            <a:fillRect/>
          </a:stretch>
        </p:blipFill>
        <p:spPr bwMode="auto">
          <a:xfrm>
            <a:off x="2286000" y="0"/>
            <a:ext cx="46972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33968" t="10417" r="36750" b="13542"/>
          <a:stretch>
            <a:fillRect/>
          </a:stretch>
        </p:blipFill>
        <p:spPr bwMode="auto">
          <a:xfrm>
            <a:off x="2286000" y="0"/>
            <a:ext cx="46972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5400000">
            <a:off x="3924300" y="1866900"/>
            <a:ext cx="381000" cy="1524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5400000">
            <a:off x="3124200" y="2438400"/>
            <a:ext cx="381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3200400" y="2819400"/>
            <a:ext cx="381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3886200" y="3276600"/>
            <a:ext cx="381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Learning objective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To reason and problem solve using addition and subtraction.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600200" y="1524000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27083" r="37921" b="39584"/>
          <a:stretch>
            <a:fillRect/>
          </a:stretch>
        </p:blipFill>
        <p:spPr bwMode="auto">
          <a:xfrm>
            <a:off x="990600" y="457200"/>
            <a:ext cx="7000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27083" r="37921" b="39584"/>
          <a:stretch>
            <a:fillRect/>
          </a:stretch>
        </p:blipFill>
        <p:spPr bwMode="auto">
          <a:xfrm>
            <a:off x="990600" y="457200"/>
            <a:ext cx="7000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5400000">
            <a:off x="2819400" y="0"/>
            <a:ext cx="3810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5400000">
            <a:off x="3276600" y="2438400"/>
            <a:ext cx="3810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371600" y="1066800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21875" r="36750" b="46924"/>
          <a:stretch>
            <a:fillRect/>
          </a:stretch>
        </p:blipFill>
        <p:spPr bwMode="auto">
          <a:xfrm>
            <a:off x="1219200" y="914400"/>
            <a:ext cx="687653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21875" r="36750" b="46924"/>
          <a:stretch>
            <a:fillRect/>
          </a:stretch>
        </p:blipFill>
        <p:spPr bwMode="auto">
          <a:xfrm>
            <a:off x="1219200" y="914400"/>
            <a:ext cx="687653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5400000">
            <a:off x="3352800" y="533400"/>
            <a:ext cx="3810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5400000">
            <a:off x="2857500" y="800100"/>
            <a:ext cx="381000" cy="2133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5400000">
            <a:off x="4343400" y="3581400"/>
            <a:ext cx="381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6667"/>
          <a:stretch>
            <a:fillRect/>
          </a:stretch>
        </p:blipFill>
        <p:spPr bwMode="auto">
          <a:xfrm rot="10800000">
            <a:off x="381000" y="1447800"/>
            <a:ext cx="612119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0454" t="29167" r="35578" b="25000"/>
          <a:stretch>
            <a:fillRect/>
          </a:stretch>
        </p:blipFill>
        <p:spPr bwMode="auto">
          <a:xfrm>
            <a:off x="838200" y="381000"/>
            <a:ext cx="7696200" cy="583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0454" t="29167" r="35578" b="25000"/>
          <a:stretch>
            <a:fillRect/>
          </a:stretch>
        </p:blipFill>
        <p:spPr bwMode="auto">
          <a:xfrm>
            <a:off x="838200" y="381000"/>
            <a:ext cx="7696200" cy="583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562600" y="457200"/>
            <a:ext cx="1536895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5400000">
            <a:off x="990599" y="2514601"/>
            <a:ext cx="3810002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5400000">
            <a:off x="2514599" y="2590801"/>
            <a:ext cx="3810002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4038599" y="2590801"/>
            <a:ext cx="3810002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5638799" y="2590801"/>
            <a:ext cx="3810002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05000" y="1143000"/>
            <a:ext cx="4800601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7400" y="2133600"/>
            <a:ext cx="4800601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000" y="3048000"/>
            <a:ext cx="4800601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28800" y="3962400"/>
            <a:ext cx="4800601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1121" t="30000"/>
          <a:stretch>
            <a:fillRect/>
          </a:stretch>
        </p:blipFill>
        <p:spPr bwMode="auto">
          <a:xfrm rot="10627600">
            <a:off x="1905000" y="1371600"/>
            <a:ext cx="421619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32211" t="57292" r="36164" b="18750"/>
          <a:stretch>
            <a:fillRect/>
          </a:stretch>
        </p:blipFill>
        <p:spPr bwMode="auto">
          <a:xfrm>
            <a:off x="457200" y="16764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32211" t="57292" r="36164" b="18750"/>
          <a:stretch>
            <a:fillRect/>
          </a:stretch>
        </p:blipFill>
        <p:spPr bwMode="auto">
          <a:xfrm>
            <a:off x="457200" y="16764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5400000">
            <a:off x="2933699" y="1181101"/>
            <a:ext cx="533402" cy="198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5400000">
            <a:off x="3238499" y="1866901"/>
            <a:ext cx="533402" cy="198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4876799" y="2819401"/>
            <a:ext cx="457202" cy="1371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980881">
            <a:off x="1371600" y="1295400"/>
            <a:ext cx="612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32211" t="14583" r="37335" b="33333"/>
          <a:stretch>
            <a:fillRect/>
          </a:stretch>
        </p:blipFill>
        <p:spPr bwMode="auto">
          <a:xfrm>
            <a:off x="1219200" y="0"/>
            <a:ext cx="7132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18</Words>
  <Application>Microsoft Office PowerPoint</Application>
  <PresentationFormat>On-screen Show (4:3)</PresentationFormat>
  <Paragraphs>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Problem Solving and Reasoning</vt:lpstr>
      <vt:lpstr>Learning objective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</dc:title>
  <dc:creator>Aimee Chhibber</dc:creator>
  <cp:lastModifiedBy>Aimee Chhibber</cp:lastModifiedBy>
  <cp:revision>41</cp:revision>
  <dcterms:created xsi:type="dcterms:W3CDTF">2021-01-13T08:13:59Z</dcterms:created>
  <dcterms:modified xsi:type="dcterms:W3CDTF">2021-01-13T11:08:10Z</dcterms:modified>
</cp:coreProperties>
</file>