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6" r:id="rId5"/>
    <p:sldId id="279" r:id="rId6"/>
    <p:sldId id="270" r:id="rId7"/>
    <p:sldId id="266" r:id="rId8"/>
    <p:sldId id="280" r:id="rId9"/>
    <p:sldId id="267" r:id="rId10"/>
    <p:sldId id="271" r:id="rId11"/>
    <p:sldId id="281" r:id="rId12"/>
    <p:sldId id="258" r:id="rId13"/>
    <p:sldId id="272" r:id="rId14"/>
    <p:sldId id="282" r:id="rId15"/>
    <p:sldId id="259" r:id="rId16"/>
    <p:sldId id="273" r:id="rId17"/>
    <p:sldId id="283" r:id="rId18"/>
    <p:sldId id="260" r:id="rId19"/>
    <p:sldId id="274" r:id="rId20"/>
    <p:sldId id="284" r:id="rId21"/>
    <p:sldId id="261" r:id="rId22"/>
    <p:sldId id="275" r:id="rId23"/>
    <p:sldId id="285" r:id="rId24"/>
    <p:sldId id="288" r:id="rId25"/>
    <p:sldId id="268" r:id="rId26"/>
    <p:sldId id="278" r:id="rId27"/>
    <p:sldId id="286" r:id="rId28"/>
    <p:sldId id="269" r:id="rId29"/>
    <p:sldId id="277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Problem Solving and Reasoning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Lesson 1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2796" t="48958" r="37921" b="5208"/>
          <a:stretch>
            <a:fillRect/>
          </a:stretch>
        </p:blipFill>
        <p:spPr bwMode="auto">
          <a:xfrm>
            <a:off x="1371600" y="304800"/>
            <a:ext cx="6608618" cy="58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048000" y="533400"/>
            <a:ext cx="1219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1066800"/>
            <a:ext cx="2133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1143000"/>
            <a:ext cx="838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3962400"/>
            <a:ext cx="2971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35" t="11667"/>
          <a:stretch>
            <a:fillRect/>
          </a:stretch>
        </p:blipFill>
        <p:spPr bwMode="auto">
          <a:xfrm rot="10800000">
            <a:off x="0" y="0"/>
            <a:ext cx="91168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7708" r="37335" b="14583"/>
          <a:stretch>
            <a:fillRect/>
          </a:stretch>
        </p:blipFill>
        <p:spPr bwMode="auto">
          <a:xfrm>
            <a:off x="2438400" y="8107"/>
            <a:ext cx="4953000" cy="68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7708" r="37335" b="14583"/>
          <a:stretch>
            <a:fillRect/>
          </a:stretch>
        </p:blipFill>
        <p:spPr bwMode="auto">
          <a:xfrm>
            <a:off x="2438400" y="8107"/>
            <a:ext cx="4953000" cy="68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590800" y="0"/>
            <a:ext cx="1828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9181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4583" r="33821" b="9375"/>
          <a:stretch>
            <a:fillRect/>
          </a:stretch>
        </p:blipFill>
        <p:spPr bwMode="auto">
          <a:xfrm>
            <a:off x="1447800" y="6096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4583" r="33821" b="9375"/>
          <a:stretch>
            <a:fillRect/>
          </a:stretch>
        </p:blipFill>
        <p:spPr bwMode="auto">
          <a:xfrm>
            <a:off x="1447800" y="6096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0" y="2743200"/>
            <a:ext cx="2286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817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39583" r="37921" b="31250"/>
          <a:stretch>
            <a:fillRect/>
          </a:stretch>
        </p:blipFill>
        <p:spPr bwMode="auto">
          <a:xfrm>
            <a:off x="609600" y="838200"/>
            <a:ext cx="78676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39583" r="37921" b="31250"/>
          <a:stretch>
            <a:fillRect/>
          </a:stretch>
        </p:blipFill>
        <p:spPr bwMode="auto">
          <a:xfrm>
            <a:off x="609600" y="838200"/>
            <a:ext cx="78676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276600" y="1066800"/>
            <a:ext cx="1219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62200" y="1676400"/>
            <a:ext cx="2667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3429000"/>
            <a:ext cx="1981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Learning objective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To reason and problem solve using multiplication </a:t>
            </a:r>
            <a:r>
              <a:rPr lang="en-US" smtClean="0">
                <a:latin typeface="Comic Sans MS" pitchFamily="66" charset="0"/>
              </a:rPr>
              <a:t>and division.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0833" r="36750" b="19792"/>
          <a:stretch>
            <a:fillRect/>
          </a:stretch>
        </p:blipFill>
        <p:spPr bwMode="auto">
          <a:xfrm>
            <a:off x="1524000" y="0"/>
            <a:ext cx="6096000" cy="68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0833" r="36750" b="19792"/>
          <a:stretch>
            <a:fillRect/>
          </a:stretch>
        </p:blipFill>
        <p:spPr bwMode="auto">
          <a:xfrm>
            <a:off x="1524000" y="0"/>
            <a:ext cx="6096000" cy="68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362200" y="4648200"/>
            <a:ext cx="1600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4724400"/>
            <a:ext cx="838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5181600"/>
            <a:ext cx="1143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2449" t="10000" b="17786"/>
          <a:stretch>
            <a:fillRect/>
          </a:stretch>
        </p:blipFill>
        <p:spPr bwMode="auto">
          <a:xfrm rot="10800000">
            <a:off x="0" y="0"/>
            <a:ext cx="54422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9126" b="13333"/>
          <a:stretch>
            <a:fillRect/>
          </a:stretch>
        </p:blipFill>
        <p:spPr bwMode="auto">
          <a:xfrm rot="10800000">
            <a:off x="4191000" y="3329836"/>
            <a:ext cx="4953000" cy="3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15000" r="9126" b="8088"/>
          <a:stretch>
            <a:fillRect/>
          </a:stretch>
        </p:blipFill>
        <p:spPr bwMode="auto">
          <a:xfrm rot="10800000">
            <a:off x="0" y="-1"/>
            <a:ext cx="9144000" cy="669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15625" r="33821" b="35417"/>
          <a:stretch>
            <a:fillRect/>
          </a:stretch>
        </p:blipFill>
        <p:spPr bwMode="auto">
          <a:xfrm>
            <a:off x="1752600" y="533400"/>
            <a:ext cx="64332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15625" r="33821" b="35417"/>
          <a:stretch>
            <a:fillRect/>
          </a:stretch>
        </p:blipFill>
        <p:spPr bwMode="auto">
          <a:xfrm>
            <a:off x="1676400" y="533400"/>
            <a:ext cx="64332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1" y="609600"/>
            <a:ext cx="13716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15000" y="609600"/>
            <a:ext cx="115589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5800" y="1143000"/>
            <a:ext cx="153689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391" b="6667"/>
          <a:stretch>
            <a:fillRect/>
          </a:stretch>
        </p:blipFill>
        <p:spPr bwMode="auto">
          <a:xfrm rot="10800000">
            <a:off x="0" y="0"/>
            <a:ext cx="9144000" cy="67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9792" r="33236" b="22917"/>
          <a:stretch>
            <a:fillRect/>
          </a:stretch>
        </p:blipFill>
        <p:spPr bwMode="auto">
          <a:xfrm>
            <a:off x="1828800" y="457200"/>
            <a:ext cx="57551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9792" r="33236" b="22917"/>
          <a:stretch>
            <a:fillRect/>
          </a:stretch>
        </p:blipFill>
        <p:spPr bwMode="auto">
          <a:xfrm>
            <a:off x="1828800" y="457200"/>
            <a:ext cx="57551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971800" y="381000"/>
            <a:ext cx="153689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1524000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7200" y="3810000"/>
            <a:ext cx="153689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4114800"/>
            <a:ext cx="698695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7083" r="45534" b="39584"/>
          <a:stretch>
            <a:fillRect/>
          </a:stretch>
        </p:blipFill>
        <p:spPr bwMode="auto">
          <a:xfrm>
            <a:off x="1752600" y="533400"/>
            <a:ext cx="605075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5187" t="14863" r="8421" b="9770"/>
          <a:stretch>
            <a:fillRect/>
          </a:stretch>
        </p:blipFill>
        <p:spPr bwMode="auto">
          <a:xfrm rot="10800000">
            <a:off x="0" y="-1"/>
            <a:ext cx="8001000" cy="67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7083" r="45534" b="39584"/>
          <a:stretch>
            <a:fillRect/>
          </a:stretch>
        </p:blipFill>
        <p:spPr bwMode="auto">
          <a:xfrm>
            <a:off x="1752600" y="533400"/>
            <a:ext cx="605075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057400" y="2362200"/>
            <a:ext cx="46482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693" t="21667" r="5391" b="15000"/>
          <a:stretch>
            <a:fillRect/>
          </a:stretch>
        </p:blipFill>
        <p:spPr bwMode="auto">
          <a:xfrm rot="10800000">
            <a:off x="3408947" y="3505200"/>
            <a:ext cx="57350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043" t="23333" r="3735" b="6667"/>
          <a:stretch>
            <a:fillRect/>
          </a:stretch>
        </p:blipFill>
        <p:spPr bwMode="auto">
          <a:xfrm rot="10800000">
            <a:off x="0" y="0"/>
            <a:ext cx="45066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7083" r="36164" b="40625"/>
          <a:stretch>
            <a:fillRect/>
          </a:stretch>
        </p:blipFill>
        <p:spPr bwMode="auto">
          <a:xfrm>
            <a:off x="533400" y="914400"/>
            <a:ext cx="830825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7083" r="36164" b="40625"/>
          <a:stretch>
            <a:fillRect/>
          </a:stretch>
        </p:blipFill>
        <p:spPr bwMode="auto">
          <a:xfrm>
            <a:off x="533400" y="914400"/>
            <a:ext cx="830825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0" y="1066800"/>
            <a:ext cx="1828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38400" y="3200400"/>
            <a:ext cx="17526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9624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860" t="5000" b="8333"/>
          <a:stretch>
            <a:fillRect/>
          </a:stretch>
        </p:blipFill>
        <p:spPr bwMode="auto">
          <a:xfrm rot="10800000">
            <a:off x="-1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2796" t="48958" r="37921" b="5208"/>
          <a:stretch>
            <a:fillRect/>
          </a:stretch>
        </p:blipFill>
        <p:spPr bwMode="auto">
          <a:xfrm>
            <a:off x="1371600" y="304800"/>
            <a:ext cx="6608618" cy="58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</Words>
  <Application>Microsoft Office PowerPoint</Application>
  <PresentationFormat>On-screen Show (4:3)</PresentationFormat>
  <Paragraphs>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Problem Solving and Reasoning</vt:lpstr>
      <vt:lpstr>Learning objective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</dc:title>
  <dc:creator>Aimee Chhibber</dc:creator>
  <cp:lastModifiedBy>Aimee Chhibber</cp:lastModifiedBy>
  <cp:revision>38</cp:revision>
  <dcterms:created xsi:type="dcterms:W3CDTF">2021-01-13T08:13:59Z</dcterms:created>
  <dcterms:modified xsi:type="dcterms:W3CDTF">2021-01-13T10:48:03Z</dcterms:modified>
</cp:coreProperties>
</file>