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69" r:id="rId6"/>
    <p:sldId id="258" r:id="rId7"/>
    <p:sldId id="259" r:id="rId8"/>
    <p:sldId id="263" r:id="rId9"/>
    <p:sldId id="262" r:id="rId10"/>
    <p:sldId id="260" r:id="rId11"/>
    <p:sldId id="264" r:id="rId12"/>
    <p:sldId id="261" r:id="rId13"/>
    <p:sldId id="265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2D4B5-6442-40EE-826E-AD0251F30F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7B6AA6-C33F-417C-B8FA-E5F3A332B0DA}">
      <dgm:prSet/>
      <dgm:spPr/>
      <dgm:t>
        <a:bodyPr/>
        <a:lstStyle/>
        <a:p>
          <a:r>
            <a:rPr lang="en-US" dirty="0"/>
            <a:t>Year 2 </a:t>
          </a:r>
        </a:p>
      </dgm:t>
    </dgm:pt>
    <dgm:pt modelId="{560C768F-952B-4E69-9289-F75BA323FF0B}" type="parTrans" cxnId="{28B94A00-92CE-4CE9-A2EA-30EF0049E82E}">
      <dgm:prSet/>
      <dgm:spPr/>
      <dgm:t>
        <a:bodyPr/>
        <a:lstStyle/>
        <a:p>
          <a:endParaRPr lang="en-US"/>
        </a:p>
      </dgm:t>
    </dgm:pt>
    <dgm:pt modelId="{1F9766C5-CCBA-4A7D-92CB-0E4DD580CA7D}" type="sibTrans" cxnId="{28B94A00-92CE-4CE9-A2EA-30EF0049E82E}">
      <dgm:prSet/>
      <dgm:spPr/>
      <dgm:t>
        <a:bodyPr/>
        <a:lstStyle/>
        <a:p>
          <a:endParaRPr lang="en-US"/>
        </a:p>
      </dgm:t>
    </dgm:pt>
    <dgm:pt modelId="{99A8F050-F9A7-42AE-970C-8FBE44558C19}">
      <dgm:prSet/>
      <dgm:spPr/>
      <dgm:t>
        <a:bodyPr/>
        <a:lstStyle/>
        <a:p>
          <a:r>
            <a:rPr lang="en-US"/>
            <a:t>Year 3</a:t>
          </a:r>
        </a:p>
      </dgm:t>
    </dgm:pt>
    <dgm:pt modelId="{0227CD81-340F-4096-BFBD-AD9C945C363C}" type="parTrans" cxnId="{4DE6F685-3B41-48D2-854C-C2B8EE57C3E3}">
      <dgm:prSet/>
      <dgm:spPr/>
      <dgm:t>
        <a:bodyPr/>
        <a:lstStyle/>
        <a:p>
          <a:endParaRPr lang="en-US"/>
        </a:p>
      </dgm:t>
    </dgm:pt>
    <dgm:pt modelId="{E3F4F332-1FA0-42C4-BDCA-3EF01006B233}" type="sibTrans" cxnId="{4DE6F685-3B41-48D2-854C-C2B8EE57C3E3}">
      <dgm:prSet/>
      <dgm:spPr/>
      <dgm:t>
        <a:bodyPr/>
        <a:lstStyle/>
        <a:p>
          <a:endParaRPr lang="en-US"/>
        </a:p>
      </dgm:t>
    </dgm:pt>
    <dgm:pt modelId="{045A37B9-CD29-4106-AEDD-135335844692}" type="pres">
      <dgm:prSet presAssocID="{F762D4B5-6442-40EE-826E-AD0251F30F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FAE3734-52B8-4A64-92C7-4B084242CD9B}" type="pres">
      <dgm:prSet presAssocID="{CC7B6AA6-C33F-417C-B8FA-E5F3A332B0DA}" presName="hierRoot1" presStyleCnt="0"/>
      <dgm:spPr/>
    </dgm:pt>
    <dgm:pt modelId="{7863D33F-8F3A-4C4B-801A-BC8F74E61902}" type="pres">
      <dgm:prSet presAssocID="{CC7B6AA6-C33F-417C-B8FA-E5F3A332B0DA}" presName="composite" presStyleCnt="0"/>
      <dgm:spPr/>
    </dgm:pt>
    <dgm:pt modelId="{C3A961F6-B68E-4F0A-9732-CF6B802A475B}" type="pres">
      <dgm:prSet presAssocID="{CC7B6AA6-C33F-417C-B8FA-E5F3A332B0DA}" presName="background" presStyleLbl="node0" presStyleIdx="0" presStyleCnt="2"/>
      <dgm:spPr/>
    </dgm:pt>
    <dgm:pt modelId="{0166263C-724D-4F62-9711-D657549893CD}" type="pres">
      <dgm:prSet presAssocID="{CC7B6AA6-C33F-417C-B8FA-E5F3A332B0DA}" presName="text" presStyleLbl="fgAcc0" presStyleIdx="0" presStyleCnt="2" custLinFactNeighborY="21">
        <dgm:presLayoutVars>
          <dgm:chPref val="3"/>
        </dgm:presLayoutVars>
      </dgm:prSet>
      <dgm:spPr/>
    </dgm:pt>
    <dgm:pt modelId="{923C14DA-65D4-4851-BD02-08BD637491BF}" type="pres">
      <dgm:prSet presAssocID="{CC7B6AA6-C33F-417C-B8FA-E5F3A332B0DA}" presName="hierChild2" presStyleCnt="0"/>
      <dgm:spPr/>
    </dgm:pt>
    <dgm:pt modelId="{F94463A7-3900-4572-86D7-B8FC7D712EF1}" type="pres">
      <dgm:prSet presAssocID="{99A8F050-F9A7-42AE-970C-8FBE44558C19}" presName="hierRoot1" presStyleCnt="0"/>
      <dgm:spPr/>
    </dgm:pt>
    <dgm:pt modelId="{9C31ABAE-FA5E-437A-8B26-B184FCEC121E}" type="pres">
      <dgm:prSet presAssocID="{99A8F050-F9A7-42AE-970C-8FBE44558C19}" presName="composite" presStyleCnt="0"/>
      <dgm:spPr/>
    </dgm:pt>
    <dgm:pt modelId="{C2043D06-05DB-4B30-B9DF-6AA61C3A4D49}" type="pres">
      <dgm:prSet presAssocID="{99A8F050-F9A7-42AE-970C-8FBE44558C19}" presName="background" presStyleLbl="node0" presStyleIdx="1" presStyleCnt="2"/>
      <dgm:spPr/>
    </dgm:pt>
    <dgm:pt modelId="{244BCE34-DBC4-4D03-900A-30CAD50FE599}" type="pres">
      <dgm:prSet presAssocID="{99A8F050-F9A7-42AE-970C-8FBE44558C19}" presName="text" presStyleLbl="fgAcc0" presStyleIdx="1" presStyleCnt="2" custLinFactNeighborX="46627">
        <dgm:presLayoutVars>
          <dgm:chPref val="3"/>
        </dgm:presLayoutVars>
      </dgm:prSet>
      <dgm:spPr/>
    </dgm:pt>
    <dgm:pt modelId="{06FD4D1D-A908-46DD-9E59-D12A6EB35CB0}" type="pres">
      <dgm:prSet presAssocID="{99A8F050-F9A7-42AE-970C-8FBE44558C19}" presName="hierChild2" presStyleCnt="0"/>
      <dgm:spPr/>
    </dgm:pt>
  </dgm:ptLst>
  <dgm:cxnLst>
    <dgm:cxn modelId="{28B94A00-92CE-4CE9-A2EA-30EF0049E82E}" srcId="{F762D4B5-6442-40EE-826E-AD0251F30FDB}" destId="{CC7B6AA6-C33F-417C-B8FA-E5F3A332B0DA}" srcOrd="0" destOrd="0" parTransId="{560C768F-952B-4E69-9289-F75BA323FF0B}" sibTransId="{1F9766C5-CCBA-4A7D-92CB-0E4DD580CA7D}"/>
    <dgm:cxn modelId="{4DE6F685-3B41-48D2-854C-C2B8EE57C3E3}" srcId="{F762D4B5-6442-40EE-826E-AD0251F30FDB}" destId="{99A8F050-F9A7-42AE-970C-8FBE44558C19}" srcOrd="1" destOrd="0" parTransId="{0227CD81-340F-4096-BFBD-AD9C945C363C}" sibTransId="{E3F4F332-1FA0-42C4-BDCA-3EF01006B233}"/>
    <dgm:cxn modelId="{65269888-3336-443A-879D-C1946C337588}" type="presOf" srcId="{F762D4B5-6442-40EE-826E-AD0251F30FDB}" destId="{045A37B9-CD29-4106-AEDD-135335844692}" srcOrd="0" destOrd="0" presId="urn:microsoft.com/office/officeart/2005/8/layout/hierarchy1"/>
    <dgm:cxn modelId="{BC8D27B0-BCF4-496F-90AB-55139E9627BE}" type="presOf" srcId="{99A8F050-F9A7-42AE-970C-8FBE44558C19}" destId="{244BCE34-DBC4-4D03-900A-30CAD50FE599}" srcOrd="0" destOrd="0" presId="urn:microsoft.com/office/officeart/2005/8/layout/hierarchy1"/>
    <dgm:cxn modelId="{C8A8F0E1-32E4-4779-9CA9-2CD534957928}" type="presOf" srcId="{CC7B6AA6-C33F-417C-B8FA-E5F3A332B0DA}" destId="{0166263C-724D-4F62-9711-D657549893CD}" srcOrd="0" destOrd="0" presId="urn:microsoft.com/office/officeart/2005/8/layout/hierarchy1"/>
    <dgm:cxn modelId="{1B3DFED3-A934-4617-A436-3169681A30A6}" type="presParOf" srcId="{045A37B9-CD29-4106-AEDD-135335844692}" destId="{0FAE3734-52B8-4A64-92C7-4B084242CD9B}" srcOrd="0" destOrd="0" presId="urn:microsoft.com/office/officeart/2005/8/layout/hierarchy1"/>
    <dgm:cxn modelId="{07B03D14-39C1-4567-AA31-1D3F06EA1F26}" type="presParOf" srcId="{0FAE3734-52B8-4A64-92C7-4B084242CD9B}" destId="{7863D33F-8F3A-4C4B-801A-BC8F74E61902}" srcOrd="0" destOrd="0" presId="urn:microsoft.com/office/officeart/2005/8/layout/hierarchy1"/>
    <dgm:cxn modelId="{F92278C0-F4B7-4416-982F-742CDF19D181}" type="presParOf" srcId="{7863D33F-8F3A-4C4B-801A-BC8F74E61902}" destId="{C3A961F6-B68E-4F0A-9732-CF6B802A475B}" srcOrd="0" destOrd="0" presId="urn:microsoft.com/office/officeart/2005/8/layout/hierarchy1"/>
    <dgm:cxn modelId="{965AF50A-58C6-4567-A003-C91943B94B83}" type="presParOf" srcId="{7863D33F-8F3A-4C4B-801A-BC8F74E61902}" destId="{0166263C-724D-4F62-9711-D657549893CD}" srcOrd="1" destOrd="0" presId="urn:microsoft.com/office/officeart/2005/8/layout/hierarchy1"/>
    <dgm:cxn modelId="{FD46184A-8F5D-4162-89BE-4429AAE09B10}" type="presParOf" srcId="{0FAE3734-52B8-4A64-92C7-4B084242CD9B}" destId="{923C14DA-65D4-4851-BD02-08BD637491BF}" srcOrd="1" destOrd="0" presId="urn:microsoft.com/office/officeart/2005/8/layout/hierarchy1"/>
    <dgm:cxn modelId="{EE51D40D-6E6D-4F22-A529-31E49568E412}" type="presParOf" srcId="{045A37B9-CD29-4106-AEDD-135335844692}" destId="{F94463A7-3900-4572-86D7-B8FC7D712EF1}" srcOrd="1" destOrd="0" presId="urn:microsoft.com/office/officeart/2005/8/layout/hierarchy1"/>
    <dgm:cxn modelId="{50E61FF4-F567-4210-86CE-BBB9EA188F56}" type="presParOf" srcId="{F94463A7-3900-4572-86D7-B8FC7D712EF1}" destId="{9C31ABAE-FA5E-437A-8B26-B184FCEC121E}" srcOrd="0" destOrd="0" presId="urn:microsoft.com/office/officeart/2005/8/layout/hierarchy1"/>
    <dgm:cxn modelId="{779CE994-E4E4-49F2-B372-0A31B4CE370F}" type="presParOf" srcId="{9C31ABAE-FA5E-437A-8B26-B184FCEC121E}" destId="{C2043D06-05DB-4B30-B9DF-6AA61C3A4D49}" srcOrd="0" destOrd="0" presId="urn:microsoft.com/office/officeart/2005/8/layout/hierarchy1"/>
    <dgm:cxn modelId="{D6CC8EE2-DCC5-4206-BA5A-4A35DE09105E}" type="presParOf" srcId="{9C31ABAE-FA5E-437A-8B26-B184FCEC121E}" destId="{244BCE34-DBC4-4D03-900A-30CAD50FE599}" srcOrd="1" destOrd="0" presId="urn:microsoft.com/office/officeart/2005/8/layout/hierarchy1"/>
    <dgm:cxn modelId="{44878B2F-F42D-4857-8239-80944544AE02}" type="presParOf" srcId="{F94463A7-3900-4572-86D7-B8FC7D712EF1}" destId="{06FD4D1D-A908-46DD-9E59-D12A6EB35CB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961F6-B68E-4F0A-9732-CF6B802A475B}">
      <dsp:nvSpPr>
        <dsp:cNvPr id="0" name=""/>
        <dsp:cNvSpPr/>
      </dsp:nvSpPr>
      <dsp:spPr>
        <a:xfrm>
          <a:off x="1295269" y="1477"/>
          <a:ext cx="3082565" cy="195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6263C-724D-4F62-9711-D657549893CD}">
      <dsp:nvSpPr>
        <dsp:cNvPr id="0" name=""/>
        <dsp:cNvSpPr/>
      </dsp:nvSpPr>
      <dsp:spPr>
        <a:xfrm>
          <a:off x="1637777" y="326859"/>
          <a:ext cx="3082565" cy="1957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Year 2 </a:t>
          </a:r>
        </a:p>
      </dsp:txBody>
      <dsp:txXfrm>
        <a:off x="1695108" y="384190"/>
        <a:ext cx="2967903" cy="1842766"/>
      </dsp:txXfrm>
    </dsp:sp>
    <dsp:sp modelId="{C2043D06-05DB-4B30-B9DF-6AA61C3A4D49}">
      <dsp:nvSpPr>
        <dsp:cNvPr id="0" name=""/>
        <dsp:cNvSpPr/>
      </dsp:nvSpPr>
      <dsp:spPr>
        <a:xfrm>
          <a:off x="6358119" y="1066"/>
          <a:ext cx="3082565" cy="1957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BCE34-DBC4-4D03-900A-30CAD50FE599}">
      <dsp:nvSpPr>
        <dsp:cNvPr id="0" name=""/>
        <dsp:cNvSpPr/>
      </dsp:nvSpPr>
      <dsp:spPr>
        <a:xfrm>
          <a:off x="6700626" y="326447"/>
          <a:ext cx="3082565" cy="1957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Year 3</a:t>
          </a:r>
        </a:p>
      </dsp:txBody>
      <dsp:txXfrm>
        <a:off x="6757957" y="383778"/>
        <a:ext cx="2967903" cy="1842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49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0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4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2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216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4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5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2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00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59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1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7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3D37DC-8044-4B85-B76E-9B87D270C10E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76B5EF-3709-4962-8A00-5CB19F3E1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0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0B2E-48A2-4355-ACAE-1A5729E4F6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Persuasive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791FB-4A26-498D-AE24-E2B29A38F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977384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37AD-C386-4B90-BEA4-AAA0EBC7D9F8}"/>
              </a:ext>
            </a:extLst>
          </p:cNvPr>
          <p:cNvSpPr/>
          <p:nvPr/>
        </p:nvSpPr>
        <p:spPr>
          <a:xfrm>
            <a:off x="2663301" y="2592282"/>
            <a:ext cx="6578353" cy="1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3B1FA-E295-4A29-B752-14026B81066B}"/>
              </a:ext>
            </a:extLst>
          </p:cNvPr>
          <p:cNvSpPr txBox="1"/>
          <p:nvPr/>
        </p:nvSpPr>
        <p:spPr>
          <a:xfrm>
            <a:off x="3151573" y="3142699"/>
            <a:ext cx="540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Children are missing their friends</a:t>
            </a:r>
          </a:p>
        </p:txBody>
      </p:sp>
    </p:spTree>
    <p:extLst>
      <p:ext uri="{BB962C8B-B14F-4D97-AF65-F5344CB8AC3E}">
        <p14:creationId xmlns:p14="http://schemas.microsoft.com/office/powerpoint/2010/main" val="426891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37AD-C386-4B90-BEA4-AAA0EBC7D9F8}"/>
              </a:ext>
            </a:extLst>
          </p:cNvPr>
          <p:cNvSpPr/>
          <p:nvPr/>
        </p:nvSpPr>
        <p:spPr>
          <a:xfrm>
            <a:off x="2663301" y="2592282"/>
            <a:ext cx="6578353" cy="1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3B1FA-E295-4A29-B752-14026B81066B}"/>
              </a:ext>
            </a:extLst>
          </p:cNvPr>
          <p:cNvSpPr txBox="1"/>
          <p:nvPr/>
        </p:nvSpPr>
        <p:spPr>
          <a:xfrm>
            <a:off x="3151573" y="3142699"/>
            <a:ext cx="540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Children are missing their friends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5024F-ADE2-41F0-8B42-0F866FFC3AB7}"/>
              </a:ext>
            </a:extLst>
          </p:cNvPr>
          <p:cNvSpPr txBox="1"/>
          <p:nvPr/>
        </p:nvSpPr>
        <p:spPr>
          <a:xfrm>
            <a:off x="985421" y="1384047"/>
            <a:ext cx="296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Children are isolated at home.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51A39-107E-416E-B82C-C80EB5D3DDFF}"/>
              </a:ext>
            </a:extLst>
          </p:cNvPr>
          <p:cNvSpPr txBox="1"/>
          <p:nvPr/>
        </p:nvSpPr>
        <p:spPr>
          <a:xfrm>
            <a:off x="7644773" y="783750"/>
            <a:ext cx="296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Imagine only seeing the same people all day, every 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7E671-8DE5-4351-9860-A237F0468999}"/>
              </a:ext>
            </a:extLst>
          </p:cNvPr>
          <p:cNvSpPr txBox="1"/>
          <p:nvPr/>
        </p:nvSpPr>
        <p:spPr>
          <a:xfrm>
            <a:off x="985421" y="4741548"/>
            <a:ext cx="296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Children are not learning social skills.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02A23-6119-4F52-A6DB-79AA33C9C32C}"/>
              </a:ext>
            </a:extLst>
          </p:cNvPr>
          <p:cNvSpPr txBox="1"/>
          <p:nvPr/>
        </p:nvSpPr>
        <p:spPr>
          <a:xfrm>
            <a:off x="8846556" y="4376213"/>
            <a:ext cx="296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children might not have a good relationship with their siblings and could be feeling frustrated.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EF0FC3-D016-452E-A057-E193047D1AE6}"/>
              </a:ext>
            </a:extLst>
          </p:cNvPr>
          <p:cNvCxnSpPr/>
          <p:nvPr/>
        </p:nvCxnSpPr>
        <p:spPr>
          <a:xfrm flipH="1" flipV="1">
            <a:off x="2734322" y="1890944"/>
            <a:ext cx="417251" cy="701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371DA6-255D-4DC3-A20C-3136AA92CBFB}"/>
              </a:ext>
            </a:extLst>
          </p:cNvPr>
          <p:cNvCxnSpPr/>
          <p:nvPr/>
        </p:nvCxnSpPr>
        <p:spPr>
          <a:xfrm flipV="1">
            <a:off x="8513685" y="1890944"/>
            <a:ext cx="452762" cy="701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62DEEB-263E-490E-9BF5-02EE2FEEA6DA}"/>
              </a:ext>
            </a:extLst>
          </p:cNvPr>
          <p:cNvCxnSpPr>
            <a:endCxn id="8" idx="0"/>
          </p:cNvCxnSpPr>
          <p:nvPr/>
        </p:nvCxnSpPr>
        <p:spPr>
          <a:xfrm flipH="1">
            <a:off x="2467992" y="4234651"/>
            <a:ext cx="683582" cy="506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117E02-C094-444A-83AD-CBE28373F19F}"/>
              </a:ext>
            </a:extLst>
          </p:cNvPr>
          <p:cNvCxnSpPr/>
          <p:nvPr/>
        </p:nvCxnSpPr>
        <p:spPr>
          <a:xfrm>
            <a:off x="8241439" y="4234651"/>
            <a:ext cx="600720" cy="506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6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37AD-C386-4B90-BEA4-AAA0EBC7D9F8}"/>
              </a:ext>
            </a:extLst>
          </p:cNvPr>
          <p:cNvSpPr/>
          <p:nvPr/>
        </p:nvSpPr>
        <p:spPr>
          <a:xfrm>
            <a:off x="2663301" y="2592282"/>
            <a:ext cx="6578353" cy="1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3B1FA-E295-4A29-B752-14026B81066B}"/>
              </a:ext>
            </a:extLst>
          </p:cNvPr>
          <p:cNvSpPr txBox="1"/>
          <p:nvPr/>
        </p:nvSpPr>
        <p:spPr>
          <a:xfrm>
            <a:off x="3151573" y="3142699"/>
            <a:ext cx="540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Parents need to go to work</a:t>
            </a:r>
          </a:p>
        </p:txBody>
      </p:sp>
    </p:spTree>
    <p:extLst>
      <p:ext uri="{BB962C8B-B14F-4D97-AF65-F5344CB8AC3E}">
        <p14:creationId xmlns:p14="http://schemas.microsoft.com/office/powerpoint/2010/main" val="52679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37AD-C386-4B90-BEA4-AAA0EBC7D9F8}"/>
              </a:ext>
            </a:extLst>
          </p:cNvPr>
          <p:cNvSpPr/>
          <p:nvPr/>
        </p:nvSpPr>
        <p:spPr>
          <a:xfrm>
            <a:off x="2663301" y="2592282"/>
            <a:ext cx="6578353" cy="1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3B1FA-E295-4A29-B752-14026B81066B}"/>
              </a:ext>
            </a:extLst>
          </p:cNvPr>
          <p:cNvSpPr txBox="1"/>
          <p:nvPr/>
        </p:nvSpPr>
        <p:spPr>
          <a:xfrm>
            <a:off x="3151573" y="3142699"/>
            <a:ext cx="540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Parents need to go to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24069-AD67-4A06-A7F4-F332BC3F0F83}"/>
              </a:ext>
            </a:extLst>
          </p:cNvPr>
          <p:cNvSpPr txBox="1"/>
          <p:nvPr/>
        </p:nvSpPr>
        <p:spPr>
          <a:xfrm>
            <a:off x="632725" y="666169"/>
            <a:ext cx="2965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parents are working from home and do not have time to help teach their children.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483E8-B363-438D-B9D5-49159DF7A36A}"/>
              </a:ext>
            </a:extLst>
          </p:cNvPr>
          <p:cNvSpPr txBox="1"/>
          <p:nvPr/>
        </p:nvSpPr>
        <p:spPr>
          <a:xfrm>
            <a:off x="8284854" y="1105504"/>
            <a:ext cx="296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will we get money?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76A00-8DCB-4D6A-AAE2-400E24DCFCB0}"/>
              </a:ext>
            </a:extLst>
          </p:cNvPr>
          <p:cNvSpPr txBox="1"/>
          <p:nvPr/>
        </p:nvSpPr>
        <p:spPr>
          <a:xfrm>
            <a:off x="985421" y="4741548"/>
            <a:ext cx="2965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Parents might need to leave children home alone if they are not at school.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74C43-DDD4-4F2C-AEA5-58E121202AA0}"/>
              </a:ext>
            </a:extLst>
          </p:cNvPr>
          <p:cNvSpPr txBox="1"/>
          <p:nvPr/>
        </p:nvSpPr>
        <p:spPr>
          <a:xfrm>
            <a:off x="8310979" y="4794225"/>
            <a:ext cx="296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Will you look after the children while their parents work?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ADB56C-2D51-4262-9AE7-D25FF62315B4}"/>
              </a:ext>
            </a:extLst>
          </p:cNvPr>
          <p:cNvCxnSpPr/>
          <p:nvPr/>
        </p:nvCxnSpPr>
        <p:spPr>
          <a:xfrm flipH="1" flipV="1">
            <a:off x="2943327" y="1890944"/>
            <a:ext cx="417251" cy="701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151D36-60F4-4E6A-AD81-9BCF797ED1F2}"/>
              </a:ext>
            </a:extLst>
          </p:cNvPr>
          <p:cNvCxnSpPr/>
          <p:nvPr/>
        </p:nvCxnSpPr>
        <p:spPr>
          <a:xfrm flipV="1">
            <a:off x="8513685" y="1890944"/>
            <a:ext cx="452762" cy="701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31DF55-3D95-400C-8EAD-9E4F4E51E71F}"/>
              </a:ext>
            </a:extLst>
          </p:cNvPr>
          <p:cNvCxnSpPr>
            <a:endCxn id="8" idx="0"/>
          </p:cNvCxnSpPr>
          <p:nvPr/>
        </p:nvCxnSpPr>
        <p:spPr>
          <a:xfrm flipH="1">
            <a:off x="2467992" y="4234651"/>
            <a:ext cx="683582" cy="506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40031B-C26D-4597-A7C3-9BD5CBC37FE3}"/>
              </a:ext>
            </a:extLst>
          </p:cNvPr>
          <p:cNvCxnSpPr/>
          <p:nvPr/>
        </p:nvCxnSpPr>
        <p:spPr>
          <a:xfrm>
            <a:off x="8241439" y="4234651"/>
            <a:ext cx="600720" cy="506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77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AF5B-C07D-4513-8200-635E7662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1F2106-5A15-43AA-B309-4C802BE02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805064"/>
              </p:ext>
            </p:extLst>
          </p:nvPr>
        </p:nvGraphicFramePr>
        <p:xfrm>
          <a:off x="381741" y="2463461"/>
          <a:ext cx="9783192" cy="228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2821A7-CFD9-42E1-BCF4-98C898681284}"/>
              </a:ext>
            </a:extLst>
          </p:cNvPr>
          <p:cNvSpPr txBox="1"/>
          <p:nvPr/>
        </p:nvSpPr>
        <p:spPr>
          <a:xfrm>
            <a:off x="1438183" y="4748404"/>
            <a:ext cx="4287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Brainstorm three main reasons why Boris Johnson needs to open the schools. Remember to use superlative and comparative adjectives, emotive language, and imperative verbs in your plan.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C0B04-C408-4F78-86A9-7FBB0AB11497}"/>
              </a:ext>
            </a:extLst>
          </p:cNvPr>
          <p:cNvSpPr txBox="1"/>
          <p:nvPr/>
        </p:nvSpPr>
        <p:spPr>
          <a:xfrm>
            <a:off x="6465902" y="4747255"/>
            <a:ext cx="4287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Brainstorm three main reasons why Boris Johnson needs to open the schools. Remember to use superlative and comparative adjectives, emotive language, and rhetorical questions in your plan.</a:t>
            </a:r>
          </a:p>
        </p:txBody>
      </p:sp>
    </p:spTree>
    <p:extLst>
      <p:ext uri="{BB962C8B-B14F-4D97-AF65-F5344CB8AC3E}">
        <p14:creationId xmlns:p14="http://schemas.microsoft.com/office/powerpoint/2010/main" val="291583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29B65-805C-4CFF-884B-5AB0595AA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32" t="17083" r="35078" b="23472"/>
          <a:stretch/>
        </p:blipFill>
        <p:spPr>
          <a:xfrm>
            <a:off x="3524250" y="740892"/>
            <a:ext cx="4886325" cy="53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0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88B8-60D3-46DF-9DDB-8E78CFB3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Learning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660F99-1B00-4274-8844-102716F8A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78352"/>
              </p:ext>
            </p:extLst>
          </p:nvPr>
        </p:nvGraphicFramePr>
        <p:xfrm>
          <a:off x="1295402" y="2590800"/>
          <a:ext cx="9505948" cy="233367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9505948">
                  <a:extLst>
                    <a:ext uri="{9D8B030D-6E8A-4147-A177-3AD203B41FA5}">
                      <a16:colId xmlns:a16="http://schemas.microsoft.com/office/drawing/2014/main" val="1350272082"/>
                    </a:ext>
                  </a:extLst>
                </a:gridCol>
              </a:tblGrid>
              <a:tr h="2333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300" b="0" dirty="0">
                          <a:effectLst/>
                        </a:rPr>
                        <a:t>LO: To recap the features of a letter.</a:t>
                      </a:r>
                      <a:endParaRPr lang="en-US" sz="30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300" b="0" dirty="0">
                          <a:effectLst/>
                        </a:rPr>
                        <a:t>LO: To plan the main section of my letter.</a:t>
                      </a:r>
                      <a:endParaRPr lang="en-US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595" marR="188595" marT="0" marB="0"/>
                </a:tc>
                <a:extLst>
                  <a:ext uri="{0D108BD9-81ED-4DB2-BD59-A6C34878D82A}">
                    <a16:rowId xmlns:a16="http://schemas.microsoft.com/office/drawing/2014/main" val="265780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74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BA2C-1E0A-4BC3-914D-891E603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6397AC13-82EB-4240-996A-F73B3953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51" y="2746299"/>
            <a:ext cx="4901350" cy="271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6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l="8981" t="7307" r="9663" b="61566"/>
          <a:stretch>
            <a:fillRect/>
          </a:stretch>
        </p:blipFill>
        <p:spPr bwMode="auto">
          <a:xfrm>
            <a:off x="3027994" y="1645921"/>
            <a:ext cx="6921613" cy="374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l="8981" t="64330" r="9663" b="11709"/>
          <a:stretch>
            <a:fillRect/>
          </a:stretch>
        </p:blipFill>
        <p:spPr bwMode="auto">
          <a:xfrm>
            <a:off x="2764374" y="1985555"/>
            <a:ext cx="6922008" cy="288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BA2C-1E0A-4BC3-914D-891E603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F8BA-2639-4DD2-80E0-BD62D97A2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address on the top right side</a:t>
            </a:r>
          </a:p>
          <a:p>
            <a:r>
              <a:rPr lang="en-US" dirty="0"/>
              <a:t>their address on top left side 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dear/to</a:t>
            </a:r>
          </a:p>
          <a:p>
            <a:r>
              <a:rPr lang="en-US" dirty="0"/>
              <a:t>yours sincerely/kind regards/ thank you</a:t>
            </a:r>
          </a:p>
          <a:p>
            <a:r>
              <a:rPr lang="en-US" dirty="0"/>
              <a:t>your name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2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77EE-D64A-48C9-AE77-C5264C66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DDFEF-43CD-4B4E-844C-E802BC0D4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Three main reasons that Boris Johnson should open the schools.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Remember we are trying to </a:t>
            </a:r>
            <a:r>
              <a:rPr lang="en-US" b="1" i="1" dirty="0"/>
              <a:t>persuade</a:t>
            </a:r>
            <a:r>
              <a:rPr lang="en-US" i="1" dirty="0"/>
              <a:t> </a:t>
            </a:r>
            <a:r>
              <a:rPr lang="en-US" dirty="0"/>
              <a:t>him to </a:t>
            </a:r>
            <a:r>
              <a:rPr lang="en-US" b="1" i="1" dirty="0"/>
              <a:t>open schools </a:t>
            </a:r>
            <a:r>
              <a:rPr lang="en-US" dirty="0"/>
              <a:t>next week, so we need to think of the </a:t>
            </a:r>
            <a:r>
              <a:rPr lang="en-US" b="1" i="1" dirty="0"/>
              <a:t>most important reasons </a:t>
            </a:r>
            <a:r>
              <a:rPr lang="en-US" dirty="0"/>
              <a:t>to us.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AAD648C-564F-4CE2-AA43-3B5BC767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76" y="3155874"/>
            <a:ext cx="2600325" cy="1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5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37AD-C386-4B90-BEA4-AAA0EBC7D9F8}"/>
              </a:ext>
            </a:extLst>
          </p:cNvPr>
          <p:cNvSpPr/>
          <p:nvPr/>
        </p:nvSpPr>
        <p:spPr>
          <a:xfrm>
            <a:off x="2663301" y="2592282"/>
            <a:ext cx="6578353" cy="1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3B1FA-E295-4A29-B752-14026B81066B}"/>
              </a:ext>
            </a:extLst>
          </p:cNvPr>
          <p:cNvSpPr txBox="1"/>
          <p:nvPr/>
        </p:nvSpPr>
        <p:spPr>
          <a:xfrm>
            <a:off x="2663301" y="3151856"/>
            <a:ext cx="657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Children need to be taught by teachers</a:t>
            </a:r>
          </a:p>
        </p:txBody>
      </p:sp>
    </p:spTree>
    <p:extLst>
      <p:ext uri="{BB962C8B-B14F-4D97-AF65-F5344CB8AC3E}">
        <p14:creationId xmlns:p14="http://schemas.microsoft.com/office/powerpoint/2010/main" val="237965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37AD-C386-4B90-BEA4-AAA0EBC7D9F8}"/>
              </a:ext>
            </a:extLst>
          </p:cNvPr>
          <p:cNvSpPr/>
          <p:nvPr/>
        </p:nvSpPr>
        <p:spPr>
          <a:xfrm>
            <a:off x="2663301" y="2592282"/>
            <a:ext cx="6578353" cy="164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3B1FA-E295-4A29-B752-14026B81066B}"/>
              </a:ext>
            </a:extLst>
          </p:cNvPr>
          <p:cNvSpPr txBox="1"/>
          <p:nvPr/>
        </p:nvSpPr>
        <p:spPr>
          <a:xfrm>
            <a:off x="2663301" y="3151856"/>
            <a:ext cx="657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Children need to be taught by teachers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D68A2-A923-4931-B2B7-B43700D10BBF}"/>
              </a:ext>
            </a:extLst>
          </p:cNvPr>
          <p:cNvSpPr txBox="1"/>
          <p:nvPr/>
        </p:nvSpPr>
        <p:spPr>
          <a:xfrm>
            <a:off x="985421" y="1115888"/>
            <a:ext cx="296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parents are not confident with helping their children.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7177-1490-4F3E-9170-DE3CC3B7F76E}"/>
              </a:ext>
            </a:extLst>
          </p:cNvPr>
          <p:cNvSpPr txBox="1"/>
          <p:nvPr/>
        </p:nvSpPr>
        <p:spPr>
          <a:xfrm>
            <a:off x="7932156" y="1001001"/>
            <a:ext cx="2965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Teachers are qualified and know strategies to teach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82BA7-8A54-4141-8DA4-49E7745E615C}"/>
              </a:ext>
            </a:extLst>
          </p:cNvPr>
          <p:cNvSpPr txBox="1"/>
          <p:nvPr/>
        </p:nvSpPr>
        <p:spPr>
          <a:xfrm>
            <a:off x="985421" y="4741548"/>
            <a:ext cx="2965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Children cannot focus with their parents.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C0761-48C0-4B62-82E6-E4CF10F83EA1}"/>
              </a:ext>
            </a:extLst>
          </p:cNvPr>
          <p:cNvSpPr txBox="1"/>
          <p:nvPr/>
        </p:nvSpPr>
        <p:spPr>
          <a:xfrm>
            <a:off x="8310979" y="4663595"/>
            <a:ext cx="2965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parents might need to help all of their children at the same time.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F99C6F-24F6-4953-9CFB-E6DFCE624793}"/>
              </a:ext>
            </a:extLst>
          </p:cNvPr>
          <p:cNvCxnSpPr/>
          <p:nvPr/>
        </p:nvCxnSpPr>
        <p:spPr>
          <a:xfrm flipH="1" flipV="1">
            <a:off x="2734322" y="1890944"/>
            <a:ext cx="417251" cy="701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C0E4B8-32F0-49AE-B35A-2218B90CD045}"/>
              </a:ext>
            </a:extLst>
          </p:cNvPr>
          <p:cNvCxnSpPr/>
          <p:nvPr/>
        </p:nvCxnSpPr>
        <p:spPr>
          <a:xfrm flipV="1">
            <a:off x="8513685" y="1890944"/>
            <a:ext cx="452762" cy="701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34A155-AC15-4BAF-A2A6-A2DBFA587294}"/>
              </a:ext>
            </a:extLst>
          </p:cNvPr>
          <p:cNvCxnSpPr>
            <a:endCxn id="13" idx="0"/>
          </p:cNvCxnSpPr>
          <p:nvPr/>
        </p:nvCxnSpPr>
        <p:spPr>
          <a:xfrm flipH="1">
            <a:off x="2467992" y="4234651"/>
            <a:ext cx="683582" cy="506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652516-B5A9-4306-9B92-12F95A117CDC}"/>
              </a:ext>
            </a:extLst>
          </p:cNvPr>
          <p:cNvCxnSpPr/>
          <p:nvPr/>
        </p:nvCxnSpPr>
        <p:spPr>
          <a:xfrm>
            <a:off x="8241439" y="4234651"/>
            <a:ext cx="600720" cy="506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50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332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Persuasive Writing</vt:lpstr>
      <vt:lpstr>Learning Objectives</vt:lpstr>
      <vt:lpstr>Key Features</vt:lpstr>
      <vt:lpstr>PowerPoint Presentation</vt:lpstr>
      <vt:lpstr>PowerPoint Presentation</vt:lpstr>
      <vt:lpstr>Key Features</vt:lpstr>
      <vt:lpstr>Main argument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Writing Lesson 5</dc:title>
  <dc:creator>Miss A Chhibber</dc:creator>
  <cp:lastModifiedBy>Miss A Chhibber</cp:lastModifiedBy>
  <cp:revision>35</cp:revision>
  <dcterms:created xsi:type="dcterms:W3CDTF">2021-02-20T16:45:19Z</dcterms:created>
  <dcterms:modified xsi:type="dcterms:W3CDTF">2021-02-23T11:57:05Z</dcterms:modified>
</cp:coreProperties>
</file>