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23" r:id="rId3"/>
    <p:sldId id="424" r:id="rId4"/>
    <p:sldId id="425" r:id="rId5"/>
    <p:sldId id="426" r:id="rId6"/>
    <p:sldId id="427" r:id="rId7"/>
    <p:sldId id="348" r:id="rId8"/>
    <p:sldId id="3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76994" autoAdjust="0"/>
  </p:normalViewPr>
  <p:slideViewPr>
    <p:cSldViewPr snapToGrid="0">
      <p:cViewPr varScale="1">
        <p:scale>
          <a:sx n="55" d="100"/>
          <a:sy n="55" d="100"/>
        </p:scale>
        <p:origin x="12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2DB2C-99AB-4B27-8F06-3EA7BD792335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34118-2193-4032-953F-0C0810A112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410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706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Model on whiteboard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79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Model on whiteboard or flipchart so can keep up during task. </a:t>
            </a:r>
          </a:p>
          <a:p>
            <a:r>
              <a:rPr lang="en-US" dirty="0"/>
              <a:t>Show how you would like it set out.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9145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6196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show how to set it out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7433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6612A-8F13-43E4-86BE-C51FD854F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6C532B-4B37-4837-8BA4-C0B3CCF08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5E847-A44A-43FE-BBCF-E159034F8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17EBD-5D5D-4DCF-B855-A9210C587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46F56-D1AF-4B68-A38B-3CA5C4BFF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919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B3E5B-2DD4-4F18-829E-278577C95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4D36C-0BF6-4224-9001-ED1FB65A1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9E4A5-0844-4C4B-B404-2BF242D82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B9795-6710-4AB3-A3CF-862328844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07076-CEBE-4FFE-9744-9B0BA949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31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9BC462-C330-4972-9973-0CD231F5C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6E658A-59CD-4E75-9B05-3ACFA08C9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C29F7-1EE8-4732-B733-C75D06B5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ED124-A136-4477-A879-217A185CE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C84A2-EAB6-42D8-BFBE-A9A1E6F3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16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2FF6D-EA29-45E0-8FBB-F1C41B550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5721B-7C7C-4E3C-8263-AB3DA03D0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9EB91-1A33-42B1-A96E-4215391A1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87E87-A1E0-4EA5-A6AF-429FB1BFF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A060C-7ACB-4F25-B51C-EC6AE419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69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2151A-C6CA-4B47-BC58-4EAB6F12B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6F80-410F-4F61-A2FF-7D6D8B3A1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84602-631F-4524-99B0-CD78A953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DEB21-76FF-4510-A2E2-CC633DD36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EEC7D-32E3-4E91-B4A0-4AF0E8C46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C5031-FE44-4345-8CC7-4AA75558E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1F2E4-83EA-4EBF-B8DF-27FC911C0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F8A023-A661-484B-AE7D-9DF4C6132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35755-CB8A-43F8-AD6B-94408E8B2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34938-71D2-441B-A9D8-CEF27BE36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DC984-F5E1-42E8-AFB4-E61F4D8D3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13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5C751-0061-465F-92BD-D37F8CF2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F8DF2-38F1-4BBD-9678-0EE0F13CA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56B36-BD37-4FE8-8E19-3AABA256B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1943F8-05A9-433F-8A6A-BBC2405DCE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07C440-7A54-40E1-96DC-F99B852707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B8A356-FECB-46E5-9150-63BBCAE99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DB97A-4A1F-45A4-A3B4-39ACF3E6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43F0AD-4763-4FFE-AAA7-A05867E00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648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CC0E7-C1AF-46C5-9274-DE22CC613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7CA8D-9F54-4C93-986E-9D3B25ADB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F148BC-8104-4992-9CBE-6AE21A0D8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DAE02B-EF46-4DF9-A450-B5B162C57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013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F44190-7085-4218-B84D-D44FC91B7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FB98AE-91C3-407F-A9DA-60E1A60E3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E2B865-782F-4F7E-8579-8AF313B0B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81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EBEC1-C6E8-48A3-8FAE-05F5B3E83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DBBF5-F76D-4A7C-AA92-7CFFF5698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BFA1A8-FBF2-4C5F-A190-7F2013D5E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39563-D9C6-4189-9F05-1E7FB4D6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CD8DE-D4D0-452A-840A-E1B9BACC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B60B4-D50F-4399-B0CC-BA4EEFAC3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25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980F0-9094-49D4-8269-9FBB19178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D951F6-D7DD-49EC-8A87-B8A70BCB9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8F282-571E-426F-9AC2-102676D25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DFFFA-1CA4-4FA7-BAB7-8C97D8576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03F9F-0F45-440C-BF5B-D262DF0A6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8073B-C51A-4BDC-A735-6396C293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423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5A152D-49B5-4F7F-BCD9-9340B2D07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D0D37-2AAF-45BC-9175-370196E8E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1641B-7E9A-4D3A-8164-54172375F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08A49-8986-4D56-87D7-D61A168B2BD3}" type="datetimeFigureOut">
              <a:rPr lang="en-GB" smtClean="0"/>
              <a:t>05/06/2021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3E42D-BEDB-46EC-B98D-D8FB54B808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BD936-FD22-412E-B678-8EEC804FC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45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49260363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4284D97-1AEA-4B1E-9253-58735B1FF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15461"/>
            <a:ext cx="9144000" cy="546881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LO:  To complete division calculations.</a:t>
            </a:r>
            <a:endParaRPr lang="en-GB" sz="2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use my knowledge of properties of number (including number bonds) to help with calculations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know different ways to complete division – e.g. repeated subtraction, grouping, sharing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use written jottings (in pictorial or number form) to help with calculations </a:t>
            </a:r>
          </a:p>
        </p:txBody>
      </p:sp>
    </p:spTree>
    <p:extLst>
      <p:ext uri="{BB962C8B-B14F-4D97-AF65-F5344CB8AC3E}">
        <p14:creationId xmlns:p14="http://schemas.microsoft.com/office/powerpoint/2010/main" val="55736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9800-967B-4415-9BD2-2A063C105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Starter: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F3647-D43C-4CB7-B9D2-88D0F70B2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we link this multiplication calculation to division?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GB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10 x 5 =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6 x 5 =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16 x 5=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020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F9B81-8CD9-4CFA-9748-668F48564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462"/>
            <a:ext cx="10515600" cy="5561501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Lets remind ourselves of equal groups and sharing equally.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They are similar but we show them slightly differently.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 ÷ 5 = have 5 in a group and continue until all 20 counters have been used.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 ÷ 5 = start with 20 and split into 5 groups until all counters have been used. 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35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55BDC-AD14-4E05-8CD5-CE795FCE0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9615"/>
            <a:ext cx="10515600" cy="573734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15 ÷ 5 =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25g </a:t>
            </a: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÷ 5 =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110ml </a:t>
            </a: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÷ 10 =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12 ÷ 3g =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48 ÷ 8 =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54l </a:t>
            </a: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÷ 6 =</a:t>
            </a:r>
            <a:endParaRPr lang="en-GB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use your preferred method to divide?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explain your method or check your work with a partner?</a:t>
            </a:r>
          </a:p>
        </p:txBody>
      </p:sp>
    </p:spTree>
    <p:extLst>
      <p:ext uri="{BB962C8B-B14F-4D97-AF65-F5344CB8AC3E}">
        <p14:creationId xmlns:p14="http://schemas.microsoft.com/office/powerpoint/2010/main" val="2532207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23DDF-0DA8-474B-AACC-1B691BB25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9954"/>
            <a:ext cx="10515600" cy="56670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latin typeface="Comic Sans MS" panose="030F0702030302020204" pitchFamily="66" charset="0"/>
              </a:rPr>
              <a:t>Lets look at different methods we could use to divide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B3A8F5-7919-441E-BB36-64C451CDC644}"/>
              </a:ext>
            </a:extLst>
          </p:cNvPr>
          <p:cNvSpPr txBox="1"/>
          <p:nvPr/>
        </p:nvSpPr>
        <p:spPr>
          <a:xfrm>
            <a:off x="838200" y="2162908"/>
            <a:ext cx="542192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Making equal groups:</a:t>
            </a:r>
          </a:p>
          <a:p>
            <a:r>
              <a:rPr lang="en-US" sz="2800" dirty="0">
                <a:latin typeface="Comic Sans MS" panose="030F0702030302020204" pitchFamily="66" charset="0"/>
                <a:hlinkClick r:id="rId3"/>
              </a:rPr>
              <a:t>Spr2.3.2 - Make equal groups - sharing on Vimeo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9FFA50-5B76-40B4-B797-125309C38040}"/>
              </a:ext>
            </a:extLst>
          </p:cNvPr>
          <p:cNvSpPr txBox="1"/>
          <p:nvPr/>
        </p:nvSpPr>
        <p:spPr>
          <a:xfrm>
            <a:off x="6734908" y="3147646"/>
            <a:ext cx="51611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Remember if the number is large, making equal groups is not the efficient way. 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Think about the method we learnt last term, partitioning the number. </a:t>
            </a:r>
          </a:p>
          <a:p>
            <a:endParaRPr lang="en-US" sz="2400" dirty="0">
              <a:solidFill>
                <a:srgbClr val="0563C1"/>
              </a:solidFill>
              <a:latin typeface="Comic Sans MS" panose="030F0702030302020204" pitchFamily="66" charset="0"/>
            </a:endParaRPr>
          </a:p>
          <a:p>
            <a:r>
              <a:rPr lang="en-US" sz="2400" dirty="0">
                <a:solidFill>
                  <a:srgbClr val="0563C1"/>
                </a:solidFill>
                <a:latin typeface="Comic Sans MS" panose="030F0702030302020204" pitchFamily="66" charset="0"/>
              </a:rPr>
              <a:t>Spr3.2.4 - Divide 2-digits by 1 digit (2) on Vimeo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285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340C6-C369-4E88-AA73-EB021D81D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2369"/>
            <a:ext cx="10515600" cy="5684594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Remember: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GB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Division can be just repeated subtraction.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Some </a:t>
            </a:r>
            <a:r>
              <a:rPr lang="en-GB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of you should use your knowledge of times tables as well as number bonds to make the numbers more manageable. </a:t>
            </a:r>
            <a:endParaRPr lang="en-GB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43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393CD-0034-4DEC-B31E-58B4B481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Task: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0D20E-22D1-4D00-A952-6A3B0281F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846"/>
            <a:ext cx="10515600" cy="5416062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Complete the worksheet. </a:t>
            </a:r>
            <a:b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two different levels, choose the level you are most comfortable with.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your books you need to use jottings to show your working out. Use the method you are most comfortable with. </a:t>
            </a:r>
            <a:endParaRPr lang="en-GB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392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8D1B0-55E3-4155-9CAE-EAA433267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70CBD75C-2C37-4282-A3B3-996E9A5ED7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2037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494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4844</TotalTime>
  <Words>366</Words>
  <Application>Microsoft Office PowerPoint</Application>
  <PresentationFormat>Widescreen</PresentationFormat>
  <Paragraphs>52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PowerPoint Presentation</vt:lpstr>
      <vt:lpstr>Starter:</vt:lpstr>
      <vt:lpstr>PowerPoint Presentation</vt:lpstr>
      <vt:lpstr>PowerPoint Presentation</vt:lpstr>
      <vt:lpstr>PowerPoint Presentation</vt:lpstr>
      <vt:lpstr>PowerPoint Presentation</vt:lpstr>
      <vt:lpstr>Task: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 Parts</dc:title>
  <dc:creator>M Smith</dc:creator>
  <cp:lastModifiedBy>M Smith</cp:lastModifiedBy>
  <cp:revision>60</cp:revision>
  <dcterms:created xsi:type="dcterms:W3CDTF">2021-04-18T18:00:51Z</dcterms:created>
  <dcterms:modified xsi:type="dcterms:W3CDTF">2021-06-07T17:43:10Z</dcterms:modified>
</cp:coreProperties>
</file>