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3EBA-FC7E-40DE-84FC-CA3E1DBD4B57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6979-F91A-490E-A1E0-79947B7F0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96979-F91A-490E-A1E0-79947B7F06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2CB3-CDBB-4B4D-98A9-15DB826DA8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410FA-C519-4576-8864-9B25108714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9611-800A-4676-9072-A3944A0E8F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505A60-4519-4A33-8497-463CC57F692F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B2E49-19AA-4F22-B01B-5A5B5C057A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8E86-4AEF-4541-B4E4-E07929BE4B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BF885F-6E21-4B48-87E0-F452A160309C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895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EFFE-BDBF-43C8-9706-74D616EB97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B23FF-ADD8-442F-ABB7-67603C4F6A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36143-CABA-499D-962F-4F6D65A99E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2D4580-0927-486B-8C5B-B63732C3F980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93C81-36FB-4B94-81B3-EA77036332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2C94-4140-46DD-B242-5584982CE6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FEC966-6D5A-4B22-93C3-3C8820601CD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2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8ACA5-DBB2-4AFB-A220-FDC7601F433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0B6E8-A3B4-4A3C-8B60-B56B109F715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F52E1-FF93-4CE0-BDF1-FDF68CFBC7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B39BE-0864-44A6-8F9D-49CD0690E1A7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3E13-9D1A-4072-BFA0-CE0E6FE7EB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47E0-AB3C-45E8-A223-0EA9363B47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19526C-89D4-4593-897B-47B4725A855A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5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19EB-5641-46CD-AF65-36EAA1B2EE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E830D-5779-437C-A721-D1CEDDC8662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F5EB7-65EF-4160-B75F-8AF7F3470D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AE017-FD1C-4CFE-B148-089692EBD9B2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C7DB1-E114-45D5-8FE8-E469D39177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E871A-3C46-48B9-AD33-08B2ECD5C4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548109-053A-4E74-B8B3-8F4C4BBD7E4D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50C8-E506-4C07-963A-7785412434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E876A-AEEC-48EA-AE8A-9D67D50BF8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BCE8-40FC-4B3C-A82E-A9AAA4F1E5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23A78C-0F84-4468-AF85-D69A03A97FAC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E132-D6AA-4F35-B9DC-638562A6B6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D3FC-EB48-4A5B-A4F3-52B7B1BC46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189287-252F-4764-975F-6D6A06B00773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6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C40F-D9B4-487A-8A70-AB96C9058E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9A86-70E8-479A-9D4F-EA1DA1014F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9F9A8-45D4-48DF-95DB-F9110DA486B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542F5-4A01-4371-B34C-CD8C294D09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9588DD-D6EC-4930-8549-7C45E6F0D357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FD44B-9293-4923-9F23-5084BA8E78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FB7A9-4AA2-4DEC-B47B-AFB9102CBB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9D55F4-D325-4913-AC89-8F0FFA46F9D7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537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628-148B-48E8-9E84-D6D6A7F4B4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43C3D-014D-4866-8C99-BAB48700B4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C8F97-AE50-4455-A10D-A3021CDE555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D58BD-94ED-48A5-AEEF-DA3918BB6AE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66D6E-D4DF-4DCF-B7E6-46E8982E1D2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6D385-E7CE-485A-BF03-9BDE1806A2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BEC03D-D90E-470B-B4BC-8839E97AA7D9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EA714-9A1D-4CBF-B17B-C1A7B7B628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D137B-636B-44BE-AF98-B5F147A402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E9DA2-39FC-47D8-8B0C-A327F2B7C055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7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4314-349F-4690-9299-80375E290F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F829E-45BE-4931-A90F-334072584C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B170E-72E3-46E3-8864-FC677A5365FE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73405-6AFD-4DA0-91BF-99BB485288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97679-082F-45D0-BD77-498A3F2557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CF669F-6B9F-4042-873F-DEBEDC66E5D3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4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B229B-8341-479F-8BF9-EB15D24BF4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30BB92-A5A6-4287-928D-540C861FFD4E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6AD40-5020-4462-9AE9-0C367E539A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081ED-8D9B-4011-8139-4A305ADF2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360F2-9735-43A5-97FF-366C20FB06A8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2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3299-B32C-4EF1-B6A5-115C6F5368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44DE2-2276-4043-BCFE-7FFB03CAC6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1327F-D539-4AFB-BA70-33CC3ED32F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95FC2-ABEF-401A-A4A6-1BE2B272EA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4A1D6-F3A0-465B-B53C-522A53B4B8E2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1FF89-2A5E-4671-A20D-EB6510BC14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5EEB0-CEBA-4E11-9869-13C11437B2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82EBC1-6E3B-4E7A-A2D7-62854B606009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1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30CE-C864-4443-8661-4998911C0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D610-B346-4471-A59D-587BADCD8F6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DB62C-F534-4B92-9FB0-B8D5F388E77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6CA9D-C72B-4E5A-BB59-9AA2A4EAE7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79CCDF-FA01-450A-9BBD-25F24282329A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4CA36-67F1-4BAB-ADC3-B44CBB3D13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B40B4-B8C8-40AC-B0FF-0EEEF0839A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4B579F-79D3-4FC9-A479-BA6FB511BAFA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7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BE785-9FD4-49B6-B778-6418D49E9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11135-9140-422E-9784-1B8AFA0C7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932-F91E-41AB-99E8-713D7BC2D7A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568E7E6-1D81-47C8-B2D2-FBF993A6D9EC}" type="datetime1">
              <a:rPr lang="en-GB"/>
              <a:pPr lvl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8965-C57D-46CB-9C73-031EDF17BA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03452-26D8-4719-8EDC-C245BAC35A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BB61F34-981D-4186-81DD-1BFC2EE11783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904-D774-4D8B-942F-FDA7C00509A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>
                <a:latin typeface="Comic Sans MS" pitchFamily="66"/>
              </a:rPr>
              <a:t>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E1DBD-B2A5-4F5B-A94F-66286887CC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>
                <a:latin typeface="Comic Sans MS" pitchFamily="66"/>
              </a:rPr>
              <a:t>Lesson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C9E5-F165-49D9-BD60-2A106086BCD1}"/>
              </a:ext>
            </a:extLst>
          </p:cNvPr>
          <p:cNvSpPr txBox="1"/>
          <p:nvPr/>
        </p:nvSpPr>
        <p:spPr>
          <a:xfrm>
            <a:off x="9220196" y="0"/>
            <a:ext cx="167639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12.01.21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AC85F4A-AF96-4E90-AE09-BA08801077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4144" t="18562" r="28878" b="12938"/>
          <a:stretch>
            <a:fillRect/>
          </a:stretch>
        </p:blipFill>
        <p:spPr>
          <a:xfrm>
            <a:off x="2321169" y="745587"/>
            <a:ext cx="7247842" cy="503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106FEC-CD22-4A61-85E8-EB3604439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907" y="1359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E44538ED-30BB-4FD9-92F3-B6F3DDD2DB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4970" t="19808" r="28917" b="19936"/>
          <a:stretch>
            <a:fillRect/>
          </a:stretch>
        </p:blipFill>
        <p:spPr>
          <a:xfrm>
            <a:off x="4754880" y="787789"/>
            <a:ext cx="6893169" cy="47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8386" t="20769" r="18988" b="25385"/>
          <a:stretch>
            <a:fillRect/>
          </a:stretch>
        </p:blipFill>
        <p:spPr bwMode="auto">
          <a:xfrm>
            <a:off x="618979" y="1842868"/>
            <a:ext cx="3526773" cy="22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39846C-244D-4A71-8ABB-5D3EB2A74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179" y="1781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787A3A-C7C2-4B4C-9B4F-421EA721F72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168.662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2334" y="1712626"/>
            <a:ext cx="3432748" cy="343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F008-0462-4C68-8D57-34D6CFA4AB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u="sng">
                <a:latin typeface="Comic Sans MS" pitchFamily="66"/>
              </a:rPr>
              <a:t>Learning objective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804DC89-F20D-49B1-97BF-FB4FB08C6A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667993" cy="4351336"/>
          </a:xfrm>
        </p:spPr>
        <p:txBody>
          <a:bodyPr/>
          <a:lstStyle/>
          <a:p>
            <a:pPr lvl="0" algn="ctr">
              <a:buNone/>
            </a:pPr>
            <a:r>
              <a:rPr lang="en-GB" dirty="0">
                <a:latin typeface="Comic Sans MS" pitchFamily="66"/>
              </a:rPr>
              <a:t>To divide numbers by 2, 5 and 10 using jottings.</a:t>
            </a:r>
            <a:endParaRPr lang="en-US" dirty="0">
              <a:latin typeface="Comic Sans MS" pitchFamily="66"/>
            </a:endParaRPr>
          </a:p>
          <a:p>
            <a:pPr lvl="0">
              <a:buNone/>
            </a:pPr>
            <a:endParaRPr lang="en-US" dirty="0">
              <a:latin typeface="Comic Sans MS" pitchFamily="66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522A7D-95B9-4C10-9D08-3CE353AD3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8597" y="2301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0EC8752-723B-4ABA-80C1-4A803DB0303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latin typeface="Comic Sans MS" pitchFamily="66" charset="0"/>
              </a:rPr>
              <a:t>Dividing by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70EA450-21C0-4EBC-9B4A-84D6FA6CC5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3546" t="20171" r="28890" b="27265"/>
          <a:stretch>
            <a:fillRect/>
          </a:stretch>
        </p:blipFill>
        <p:spPr>
          <a:xfrm>
            <a:off x="2236764" y="576775"/>
            <a:ext cx="7357403" cy="560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48558E-35C2-46AC-A35D-1FB80F6C9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820" y="2719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F9B0D74-C3E4-4E42-AE8B-4A2F85C8BA0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3833" t="18120" r="28718" b="25983"/>
          <a:stretch>
            <a:fillRect/>
          </a:stretch>
        </p:blipFill>
        <p:spPr>
          <a:xfrm>
            <a:off x="4451389" y="562707"/>
            <a:ext cx="6901237" cy="513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2407" t="17692" r="29331" b="9231"/>
          <a:stretch>
            <a:fillRect/>
          </a:stretch>
        </p:blipFill>
        <p:spPr bwMode="auto">
          <a:xfrm rot="5400000">
            <a:off x="691452" y="1545311"/>
            <a:ext cx="2933116" cy="331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B022FA-8C5D-4E99-A3FD-552EC6426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774" y="2579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39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93400E4-4324-43D5-9FAE-7840B08B98C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latin typeface="Comic Sans MS" pitchFamily="66" charset="0"/>
              </a:rPr>
              <a:t>Dividing by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B266321-6852-42EA-99C4-1CC260D684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3798" t="19689" r="28853" b="50623"/>
          <a:stretch>
            <a:fillRect/>
          </a:stretch>
        </p:blipFill>
        <p:spPr>
          <a:xfrm>
            <a:off x="2011680" y="1012874"/>
            <a:ext cx="8412264" cy="430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44BD73-3B9A-42F6-8119-B542B3E2F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869" y="2161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31000C5-CA82-4E4A-B55D-F04892CAE5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24361" t="20668" r="28620" b="21032"/>
          <a:stretch>
            <a:fillRect/>
          </a:stretch>
        </p:blipFill>
        <p:spPr>
          <a:xfrm>
            <a:off x="5584874" y="759655"/>
            <a:ext cx="6077243" cy="528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13789" t="14615" r="17840" b="26154"/>
          <a:stretch>
            <a:fillRect/>
          </a:stretch>
        </p:blipFill>
        <p:spPr bwMode="auto">
          <a:xfrm>
            <a:off x="815926" y="1983543"/>
            <a:ext cx="4174268" cy="27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5838C7-7677-488D-8E04-B5AD8C941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6326" y="150055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66B5C7-A8FC-48AD-8BEA-F570178C0F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083" y="106679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D93388B-AF7C-415F-8499-37D9BA633D0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latin typeface="Comic Sans MS" pitchFamily="66" charset="0"/>
              </a:rPr>
              <a:t>Dividing by 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</Words>
  <Application>Microsoft Office PowerPoint</Application>
  <PresentationFormat>Widescreen</PresentationFormat>
  <Paragraphs>9</Paragraphs>
  <Slides>12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Division</vt:lpstr>
      <vt:lpstr>Learning objective</vt:lpstr>
      <vt:lpstr>Dividing by 2</vt:lpstr>
      <vt:lpstr>PowerPoint Presentation</vt:lpstr>
      <vt:lpstr>PowerPoint Presentation</vt:lpstr>
      <vt:lpstr>Dividing by 5</vt:lpstr>
      <vt:lpstr>PowerPoint Presentation</vt:lpstr>
      <vt:lpstr>PowerPoint Presentation</vt:lpstr>
      <vt:lpstr>Dividing by 10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Chhibber</dc:creator>
  <cp:lastModifiedBy>Aimee Chhibber</cp:lastModifiedBy>
  <cp:revision>17</cp:revision>
  <dcterms:created xsi:type="dcterms:W3CDTF">2021-01-07T20:12:06Z</dcterms:created>
  <dcterms:modified xsi:type="dcterms:W3CDTF">2021-01-08T16:37:08Z</dcterms:modified>
</cp:coreProperties>
</file>