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0" r:id="rId3"/>
    <p:sldId id="258" r:id="rId4"/>
    <p:sldId id="271" r:id="rId5"/>
    <p:sldId id="259" r:id="rId6"/>
    <p:sldId id="260" r:id="rId7"/>
    <p:sldId id="263" r:id="rId8"/>
    <p:sldId id="266" r:id="rId9"/>
    <p:sldId id="267" r:id="rId10"/>
    <p:sldId id="268" r:id="rId11"/>
    <p:sldId id="27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333" autoAdjust="0"/>
  </p:normalViewPr>
  <p:slideViewPr>
    <p:cSldViewPr>
      <p:cViewPr varScale="1">
        <p:scale>
          <a:sx n="60" d="100"/>
          <a:sy n="60" d="100"/>
        </p:scale>
        <p:origin x="-165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F1A536-9478-44D4-AE89-C2834977884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2E87F5E-599C-4676-B639-BA4C9B73B660}">
      <dgm:prSet/>
      <dgm:spPr/>
      <dgm:t>
        <a:bodyPr/>
        <a:lstStyle/>
        <a:p>
          <a:r>
            <a:rPr lang="en-US"/>
            <a:t>2 x 7 = 14</a:t>
          </a:r>
        </a:p>
      </dgm:t>
    </dgm:pt>
    <dgm:pt modelId="{2D49CCD9-8E08-42DC-9671-93A31113E2A1}" type="parTrans" cxnId="{9A9F9705-142B-40FB-A0CB-8C8D27C50AFF}">
      <dgm:prSet/>
      <dgm:spPr/>
      <dgm:t>
        <a:bodyPr/>
        <a:lstStyle/>
        <a:p>
          <a:endParaRPr lang="en-US"/>
        </a:p>
      </dgm:t>
    </dgm:pt>
    <dgm:pt modelId="{800F4D69-A55E-4579-8AC5-BCBF780108AD}" type="sibTrans" cxnId="{9A9F9705-142B-40FB-A0CB-8C8D27C50AFF}">
      <dgm:prSet/>
      <dgm:spPr/>
      <dgm:t>
        <a:bodyPr/>
        <a:lstStyle/>
        <a:p>
          <a:endParaRPr lang="en-US"/>
        </a:p>
      </dgm:t>
    </dgm:pt>
    <dgm:pt modelId="{13CD0DE4-3ED2-4837-ADF9-5AE9F7FE2649}">
      <dgm:prSet/>
      <dgm:spPr/>
      <dgm:t>
        <a:bodyPr/>
        <a:lstStyle/>
        <a:p>
          <a:r>
            <a:rPr lang="en-US"/>
            <a:t>7 x 2 = 14</a:t>
          </a:r>
        </a:p>
      </dgm:t>
    </dgm:pt>
    <dgm:pt modelId="{3507C00A-8E66-4C1B-AEDF-2C55FC801189}" type="parTrans" cxnId="{CBD1B7BB-C304-4ACC-867F-3F1DB638351C}">
      <dgm:prSet/>
      <dgm:spPr/>
      <dgm:t>
        <a:bodyPr/>
        <a:lstStyle/>
        <a:p>
          <a:endParaRPr lang="en-US"/>
        </a:p>
      </dgm:t>
    </dgm:pt>
    <dgm:pt modelId="{3CB2BE22-3982-437E-A2EA-F3B55C92D3D7}" type="sibTrans" cxnId="{CBD1B7BB-C304-4ACC-867F-3F1DB638351C}">
      <dgm:prSet/>
      <dgm:spPr/>
      <dgm:t>
        <a:bodyPr/>
        <a:lstStyle/>
        <a:p>
          <a:endParaRPr lang="en-US"/>
        </a:p>
      </dgm:t>
    </dgm:pt>
    <dgm:pt modelId="{0B92EDF6-8E96-4AE6-A52E-34D57429C42F}">
      <dgm:prSet/>
      <dgm:spPr/>
      <dgm:t>
        <a:bodyPr/>
        <a:lstStyle/>
        <a:p>
          <a:r>
            <a:rPr lang="en-US"/>
            <a:t>14 ÷ 2 = 7</a:t>
          </a:r>
        </a:p>
      </dgm:t>
    </dgm:pt>
    <dgm:pt modelId="{4D9AC223-AB6A-47D6-B48F-B06932D7A432}" type="parTrans" cxnId="{0F235DC5-E4F6-4B9A-BF9E-C59A89C4C3DD}">
      <dgm:prSet/>
      <dgm:spPr/>
      <dgm:t>
        <a:bodyPr/>
        <a:lstStyle/>
        <a:p>
          <a:endParaRPr lang="en-US"/>
        </a:p>
      </dgm:t>
    </dgm:pt>
    <dgm:pt modelId="{793F250A-ADA7-4859-8D51-F012E66C1631}" type="sibTrans" cxnId="{0F235DC5-E4F6-4B9A-BF9E-C59A89C4C3DD}">
      <dgm:prSet/>
      <dgm:spPr/>
      <dgm:t>
        <a:bodyPr/>
        <a:lstStyle/>
        <a:p>
          <a:endParaRPr lang="en-US"/>
        </a:p>
      </dgm:t>
    </dgm:pt>
    <dgm:pt modelId="{9BFA0FEB-ABFA-4631-9173-9D1DAAA73A25}">
      <dgm:prSet/>
      <dgm:spPr/>
      <dgm:t>
        <a:bodyPr/>
        <a:lstStyle/>
        <a:p>
          <a:r>
            <a:rPr lang="en-US"/>
            <a:t>14 ÷ 7 = 2</a:t>
          </a:r>
        </a:p>
      </dgm:t>
    </dgm:pt>
    <dgm:pt modelId="{6404BE2A-BD72-4EAC-8FF6-833580166735}" type="parTrans" cxnId="{FE1805F0-08A9-47FA-BEC5-0FF17F01153A}">
      <dgm:prSet/>
      <dgm:spPr/>
      <dgm:t>
        <a:bodyPr/>
        <a:lstStyle/>
        <a:p>
          <a:endParaRPr lang="en-US"/>
        </a:p>
      </dgm:t>
    </dgm:pt>
    <dgm:pt modelId="{FE1F02FB-0DB1-4FAE-B253-DCE76E8AAD54}" type="sibTrans" cxnId="{FE1805F0-08A9-47FA-BEC5-0FF17F01153A}">
      <dgm:prSet/>
      <dgm:spPr/>
      <dgm:t>
        <a:bodyPr/>
        <a:lstStyle/>
        <a:p>
          <a:endParaRPr lang="en-US"/>
        </a:p>
      </dgm:t>
    </dgm:pt>
    <dgm:pt modelId="{DCDF2C33-B12E-49D1-A278-430239F4759F}" type="pres">
      <dgm:prSet presAssocID="{F9F1A536-9478-44D4-AE89-C28349778842}" presName="linear" presStyleCnt="0">
        <dgm:presLayoutVars>
          <dgm:animLvl val="lvl"/>
          <dgm:resizeHandles val="exact"/>
        </dgm:presLayoutVars>
      </dgm:prSet>
      <dgm:spPr/>
      <dgm:t>
        <a:bodyPr/>
        <a:lstStyle/>
        <a:p>
          <a:endParaRPr lang="en-US"/>
        </a:p>
      </dgm:t>
    </dgm:pt>
    <dgm:pt modelId="{F14576CA-D160-484E-B66F-6F994180BAA0}" type="pres">
      <dgm:prSet presAssocID="{12E87F5E-599C-4676-B639-BA4C9B73B660}" presName="parentText" presStyleLbl="node1" presStyleIdx="0" presStyleCnt="4">
        <dgm:presLayoutVars>
          <dgm:chMax val="0"/>
          <dgm:bulletEnabled val="1"/>
        </dgm:presLayoutVars>
      </dgm:prSet>
      <dgm:spPr/>
      <dgm:t>
        <a:bodyPr/>
        <a:lstStyle/>
        <a:p>
          <a:endParaRPr lang="en-US"/>
        </a:p>
      </dgm:t>
    </dgm:pt>
    <dgm:pt modelId="{59561D75-FE42-40B8-8836-B882DBBD7030}" type="pres">
      <dgm:prSet presAssocID="{800F4D69-A55E-4579-8AC5-BCBF780108AD}" presName="spacer" presStyleCnt="0"/>
      <dgm:spPr/>
    </dgm:pt>
    <dgm:pt modelId="{F01254D5-FFDC-4CDA-8F4D-DAC155DBB5CB}" type="pres">
      <dgm:prSet presAssocID="{13CD0DE4-3ED2-4837-ADF9-5AE9F7FE2649}" presName="parentText" presStyleLbl="node1" presStyleIdx="1" presStyleCnt="4">
        <dgm:presLayoutVars>
          <dgm:chMax val="0"/>
          <dgm:bulletEnabled val="1"/>
        </dgm:presLayoutVars>
      </dgm:prSet>
      <dgm:spPr/>
      <dgm:t>
        <a:bodyPr/>
        <a:lstStyle/>
        <a:p>
          <a:endParaRPr lang="en-US"/>
        </a:p>
      </dgm:t>
    </dgm:pt>
    <dgm:pt modelId="{91A21755-EB09-4894-8D6F-04E95E94A2C8}" type="pres">
      <dgm:prSet presAssocID="{3CB2BE22-3982-437E-A2EA-F3B55C92D3D7}" presName="spacer" presStyleCnt="0"/>
      <dgm:spPr/>
    </dgm:pt>
    <dgm:pt modelId="{9AAB7518-495C-4BAD-8987-AE13D39D2AFC}" type="pres">
      <dgm:prSet presAssocID="{0B92EDF6-8E96-4AE6-A52E-34D57429C42F}" presName="parentText" presStyleLbl="node1" presStyleIdx="2" presStyleCnt="4">
        <dgm:presLayoutVars>
          <dgm:chMax val="0"/>
          <dgm:bulletEnabled val="1"/>
        </dgm:presLayoutVars>
      </dgm:prSet>
      <dgm:spPr/>
      <dgm:t>
        <a:bodyPr/>
        <a:lstStyle/>
        <a:p>
          <a:endParaRPr lang="en-US"/>
        </a:p>
      </dgm:t>
    </dgm:pt>
    <dgm:pt modelId="{327DB9C5-1BDF-4D8D-9C50-41713AA1A522}" type="pres">
      <dgm:prSet presAssocID="{793F250A-ADA7-4859-8D51-F012E66C1631}" presName="spacer" presStyleCnt="0"/>
      <dgm:spPr/>
    </dgm:pt>
    <dgm:pt modelId="{28C87DD4-57E3-4F87-9C82-7A8543D24287}" type="pres">
      <dgm:prSet presAssocID="{9BFA0FEB-ABFA-4631-9173-9D1DAAA73A25}" presName="parentText" presStyleLbl="node1" presStyleIdx="3" presStyleCnt="4">
        <dgm:presLayoutVars>
          <dgm:chMax val="0"/>
          <dgm:bulletEnabled val="1"/>
        </dgm:presLayoutVars>
      </dgm:prSet>
      <dgm:spPr/>
      <dgm:t>
        <a:bodyPr/>
        <a:lstStyle/>
        <a:p>
          <a:endParaRPr lang="en-US"/>
        </a:p>
      </dgm:t>
    </dgm:pt>
  </dgm:ptLst>
  <dgm:cxnLst>
    <dgm:cxn modelId="{0F235DC5-E4F6-4B9A-BF9E-C59A89C4C3DD}" srcId="{F9F1A536-9478-44D4-AE89-C28349778842}" destId="{0B92EDF6-8E96-4AE6-A52E-34D57429C42F}" srcOrd="2" destOrd="0" parTransId="{4D9AC223-AB6A-47D6-B48F-B06932D7A432}" sibTransId="{793F250A-ADA7-4859-8D51-F012E66C1631}"/>
    <dgm:cxn modelId="{7917F9F1-C668-4043-8141-58370043E6B8}" type="presOf" srcId="{13CD0DE4-3ED2-4837-ADF9-5AE9F7FE2649}" destId="{F01254D5-FFDC-4CDA-8F4D-DAC155DBB5CB}" srcOrd="0" destOrd="0" presId="urn:microsoft.com/office/officeart/2005/8/layout/vList2"/>
    <dgm:cxn modelId="{CBD1B7BB-C304-4ACC-867F-3F1DB638351C}" srcId="{F9F1A536-9478-44D4-AE89-C28349778842}" destId="{13CD0DE4-3ED2-4837-ADF9-5AE9F7FE2649}" srcOrd="1" destOrd="0" parTransId="{3507C00A-8E66-4C1B-AEDF-2C55FC801189}" sibTransId="{3CB2BE22-3982-437E-A2EA-F3B55C92D3D7}"/>
    <dgm:cxn modelId="{2BAA8135-FDB8-4A2C-9A34-B6016CF24401}" type="presOf" srcId="{0B92EDF6-8E96-4AE6-A52E-34D57429C42F}" destId="{9AAB7518-495C-4BAD-8987-AE13D39D2AFC}" srcOrd="0" destOrd="0" presId="urn:microsoft.com/office/officeart/2005/8/layout/vList2"/>
    <dgm:cxn modelId="{E3DF3217-A260-4BBA-9B22-5CF3956F2575}" type="presOf" srcId="{F9F1A536-9478-44D4-AE89-C28349778842}" destId="{DCDF2C33-B12E-49D1-A278-430239F4759F}" srcOrd="0" destOrd="0" presId="urn:microsoft.com/office/officeart/2005/8/layout/vList2"/>
    <dgm:cxn modelId="{95E32500-2230-46B1-BF0E-2FEB929ED057}" type="presOf" srcId="{9BFA0FEB-ABFA-4631-9173-9D1DAAA73A25}" destId="{28C87DD4-57E3-4F87-9C82-7A8543D24287}" srcOrd="0" destOrd="0" presId="urn:microsoft.com/office/officeart/2005/8/layout/vList2"/>
    <dgm:cxn modelId="{FE1805F0-08A9-47FA-BEC5-0FF17F01153A}" srcId="{F9F1A536-9478-44D4-AE89-C28349778842}" destId="{9BFA0FEB-ABFA-4631-9173-9D1DAAA73A25}" srcOrd="3" destOrd="0" parTransId="{6404BE2A-BD72-4EAC-8FF6-833580166735}" sibTransId="{FE1F02FB-0DB1-4FAE-B253-DCE76E8AAD54}"/>
    <dgm:cxn modelId="{286F9823-F170-4CBE-93FF-794577108CDE}" type="presOf" srcId="{12E87F5E-599C-4676-B639-BA4C9B73B660}" destId="{F14576CA-D160-484E-B66F-6F994180BAA0}" srcOrd="0" destOrd="0" presId="urn:microsoft.com/office/officeart/2005/8/layout/vList2"/>
    <dgm:cxn modelId="{9A9F9705-142B-40FB-A0CB-8C8D27C50AFF}" srcId="{F9F1A536-9478-44D4-AE89-C28349778842}" destId="{12E87F5E-599C-4676-B639-BA4C9B73B660}" srcOrd="0" destOrd="0" parTransId="{2D49CCD9-8E08-42DC-9671-93A31113E2A1}" sibTransId="{800F4D69-A55E-4579-8AC5-BCBF780108AD}"/>
    <dgm:cxn modelId="{F0746B31-CA16-4DA9-A149-029B3B1B7604}" type="presParOf" srcId="{DCDF2C33-B12E-49D1-A278-430239F4759F}" destId="{F14576CA-D160-484E-B66F-6F994180BAA0}" srcOrd="0" destOrd="0" presId="urn:microsoft.com/office/officeart/2005/8/layout/vList2"/>
    <dgm:cxn modelId="{1C44E968-9325-47C1-BC80-9ECA75178127}" type="presParOf" srcId="{DCDF2C33-B12E-49D1-A278-430239F4759F}" destId="{59561D75-FE42-40B8-8836-B882DBBD7030}" srcOrd="1" destOrd="0" presId="urn:microsoft.com/office/officeart/2005/8/layout/vList2"/>
    <dgm:cxn modelId="{35E64504-0816-46B2-9D74-24891E702109}" type="presParOf" srcId="{DCDF2C33-B12E-49D1-A278-430239F4759F}" destId="{F01254D5-FFDC-4CDA-8F4D-DAC155DBB5CB}" srcOrd="2" destOrd="0" presId="urn:microsoft.com/office/officeart/2005/8/layout/vList2"/>
    <dgm:cxn modelId="{11A44A9C-EA9C-480B-87B9-8771FA4FBD40}" type="presParOf" srcId="{DCDF2C33-B12E-49D1-A278-430239F4759F}" destId="{91A21755-EB09-4894-8D6F-04E95E94A2C8}" srcOrd="3" destOrd="0" presId="urn:microsoft.com/office/officeart/2005/8/layout/vList2"/>
    <dgm:cxn modelId="{C28F3197-4374-40AD-A7FB-B7E6E26D0EB3}" type="presParOf" srcId="{DCDF2C33-B12E-49D1-A278-430239F4759F}" destId="{9AAB7518-495C-4BAD-8987-AE13D39D2AFC}" srcOrd="4" destOrd="0" presId="urn:microsoft.com/office/officeart/2005/8/layout/vList2"/>
    <dgm:cxn modelId="{612C8E48-6375-44FC-A6A8-0E9482B22832}" type="presParOf" srcId="{DCDF2C33-B12E-49D1-A278-430239F4759F}" destId="{327DB9C5-1BDF-4D8D-9C50-41713AA1A522}" srcOrd="5" destOrd="0" presId="urn:microsoft.com/office/officeart/2005/8/layout/vList2"/>
    <dgm:cxn modelId="{5D8444F1-3939-420F-942D-B5361C61E73F}" type="presParOf" srcId="{DCDF2C33-B12E-49D1-A278-430239F4759F}" destId="{28C87DD4-57E3-4F87-9C82-7A8543D24287}" srcOrd="6"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F1A536-9478-44D4-AE89-C2834977884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2E87F5E-599C-4676-B639-BA4C9B73B660}">
      <dgm:prSet/>
      <dgm:spPr/>
      <dgm:t>
        <a:bodyPr/>
        <a:lstStyle/>
        <a:p>
          <a:r>
            <a:rPr lang="en-US"/>
            <a:t>2 x 7 = 14</a:t>
          </a:r>
        </a:p>
      </dgm:t>
    </dgm:pt>
    <dgm:pt modelId="{2D49CCD9-8E08-42DC-9671-93A31113E2A1}" type="parTrans" cxnId="{9A9F9705-142B-40FB-A0CB-8C8D27C50AFF}">
      <dgm:prSet/>
      <dgm:spPr/>
      <dgm:t>
        <a:bodyPr/>
        <a:lstStyle/>
        <a:p>
          <a:endParaRPr lang="en-US"/>
        </a:p>
      </dgm:t>
    </dgm:pt>
    <dgm:pt modelId="{800F4D69-A55E-4579-8AC5-BCBF780108AD}" type="sibTrans" cxnId="{9A9F9705-142B-40FB-A0CB-8C8D27C50AFF}">
      <dgm:prSet/>
      <dgm:spPr/>
      <dgm:t>
        <a:bodyPr/>
        <a:lstStyle/>
        <a:p>
          <a:endParaRPr lang="en-US"/>
        </a:p>
      </dgm:t>
    </dgm:pt>
    <dgm:pt modelId="{13CD0DE4-3ED2-4837-ADF9-5AE9F7FE2649}">
      <dgm:prSet/>
      <dgm:spPr/>
      <dgm:t>
        <a:bodyPr/>
        <a:lstStyle/>
        <a:p>
          <a:r>
            <a:rPr lang="en-US"/>
            <a:t>7 x 2 = 14</a:t>
          </a:r>
        </a:p>
      </dgm:t>
    </dgm:pt>
    <dgm:pt modelId="{3507C00A-8E66-4C1B-AEDF-2C55FC801189}" type="parTrans" cxnId="{CBD1B7BB-C304-4ACC-867F-3F1DB638351C}">
      <dgm:prSet/>
      <dgm:spPr/>
      <dgm:t>
        <a:bodyPr/>
        <a:lstStyle/>
        <a:p>
          <a:endParaRPr lang="en-US"/>
        </a:p>
      </dgm:t>
    </dgm:pt>
    <dgm:pt modelId="{3CB2BE22-3982-437E-A2EA-F3B55C92D3D7}" type="sibTrans" cxnId="{CBD1B7BB-C304-4ACC-867F-3F1DB638351C}">
      <dgm:prSet/>
      <dgm:spPr/>
      <dgm:t>
        <a:bodyPr/>
        <a:lstStyle/>
        <a:p>
          <a:endParaRPr lang="en-US"/>
        </a:p>
      </dgm:t>
    </dgm:pt>
    <dgm:pt modelId="{0B92EDF6-8E96-4AE6-A52E-34D57429C42F}">
      <dgm:prSet/>
      <dgm:spPr/>
      <dgm:t>
        <a:bodyPr/>
        <a:lstStyle/>
        <a:p>
          <a:r>
            <a:rPr lang="en-US"/>
            <a:t>14 ÷ 2 = 7</a:t>
          </a:r>
        </a:p>
      </dgm:t>
    </dgm:pt>
    <dgm:pt modelId="{4D9AC223-AB6A-47D6-B48F-B06932D7A432}" type="parTrans" cxnId="{0F235DC5-E4F6-4B9A-BF9E-C59A89C4C3DD}">
      <dgm:prSet/>
      <dgm:spPr/>
      <dgm:t>
        <a:bodyPr/>
        <a:lstStyle/>
        <a:p>
          <a:endParaRPr lang="en-US"/>
        </a:p>
      </dgm:t>
    </dgm:pt>
    <dgm:pt modelId="{793F250A-ADA7-4859-8D51-F012E66C1631}" type="sibTrans" cxnId="{0F235DC5-E4F6-4B9A-BF9E-C59A89C4C3DD}">
      <dgm:prSet/>
      <dgm:spPr/>
      <dgm:t>
        <a:bodyPr/>
        <a:lstStyle/>
        <a:p>
          <a:endParaRPr lang="en-US"/>
        </a:p>
      </dgm:t>
    </dgm:pt>
    <dgm:pt modelId="{9BFA0FEB-ABFA-4631-9173-9D1DAAA73A25}">
      <dgm:prSet/>
      <dgm:spPr/>
      <dgm:t>
        <a:bodyPr/>
        <a:lstStyle/>
        <a:p>
          <a:r>
            <a:rPr lang="en-US"/>
            <a:t>14 ÷ 7 = 2</a:t>
          </a:r>
        </a:p>
      </dgm:t>
    </dgm:pt>
    <dgm:pt modelId="{6404BE2A-BD72-4EAC-8FF6-833580166735}" type="parTrans" cxnId="{FE1805F0-08A9-47FA-BEC5-0FF17F01153A}">
      <dgm:prSet/>
      <dgm:spPr/>
      <dgm:t>
        <a:bodyPr/>
        <a:lstStyle/>
        <a:p>
          <a:endParaRPr lang="en-US"/>
        </a:p>
      </dgm:t>
    </dgm:pt>
    <dgm:pt modelId="{FE1F02FB-0DB1-4FAE-B253-DCE76E8AAD54}" type="sibTrans" cxnId="{FE1805F0-08A9-47FA-BEC5-0FF17F01153A}">
      <dgm:prSet/>
      <dgm:spPr/>
      <dgm:t>
        <a:bodyPr/>
        <a:lstStyle/>
        <a:p>
          <a:endParaRPr lang="en-US"/>
        </a:p>
      </dgm:t>
    </dgm:pt>
    <dgm:pt modelId="{DCDF2C33-B12E-49D1-A278-430239F4759F}" type="pres">
      <dgm:prSet presAssocID="{F9F1A536-9478-44D4-AE89-C28349778842}" presName="linear" presStyleCnt="0">
        <dgm:presLayoutVars>
          <dgm:animLvl val="lvl"/>
          <dgm:resizeHandles val="exact"/>
        </dgm:presLayoutVars>
      </dgm:prSet>
      <dgm:spPr/>
      <dgm:t>
        <a:bodyPr/>
        <a:lstStyle/>
        <a:p>
          <a:endParaRPr lang="en-US"/>
        </a:p>
      </dgm:t>
    </dgm:pt>
    <dgm:pt modelId="{F14576CA-D160-484E-B66F-6F994180BAA0}" type="pres">
      <dgm:prSet presAssocID="{12E87F5E-599C-4676-B639-BA4C9B73B660}" presName="parentText" presStyleLbl="node1" presStyleIdx="0" presStyleCnt="4">
        <dgm:presLayoutVars>
          <dgm:chMax val="0"/>
          <dgm:bulletEnabled val="1"/>
        </dgm:presLayoutVars>
      </dgm:prSet>
      <dgm:spPr/>
      <dgm:t>
        <a:bodyPr/>
        <a:lstStyle/>
        <a:p>
          <a:endParaRPr lang="en-US"/>
        </a:p>
      </dgm:t>
    </dgm:pt>
    <dgm:pt modelId="{59561D75-FE42-40B8-8836-B882DBBD7030}" type="pres">
      <dgm:prSet presAssocID="{800F4D69-A55E-4579-8AC5-BCBF780108AD}" presName="spacer" presStyleCnt="0"/>
      <dgm:spPr/>
    </dgm:pt>
    <dgm:pt modelId="{F01254D5-FFDC-4CDA-8F4D-DAC155DBB5CB}" type="pres">
      <dgm:prSet presAssocID="{13CD0DE4-3ED2-4837-ADF9-5AE9F7FE2649}" presName="parentText" presStyleLbl="node1" presStyleIdx="1" presStyleCnt="4">
        <dgm:presLayoutVars>
          <dgm:chMax val="0"/>
          <dgm:bulletEnabled val="1"/>
        </dgm:presLayoutVars>
      </dgm:prSet>
      <dgm:spPr/>
      <dgm:t>
        <a:bodyPr/>
        <a:lstStyle/>
        <a:p>
          <a:endParaRPr lang="en-US"/>
        </a:p>
      </dgm:t>
    </dgm:pt>
    <dgm:pt modelId="{91A21755-EB09-4894-8D6F-04E95E94A2C8}" type="pres">
      <dgm:prSet presAssocID="{3CB2BE22-3982-437E-A2EA-F3B55C92D3D7}" presName="spacer" presStyleCnt="0"/>
      <dgm:spPr/>
    </dgm:pt>
    <dgm:pt modelId="{9AAB7518-495C-4BAD-8987-AE13D39D2AFC}" type="pres">
      <dgm:prSet presAssocID="{0B92EDF6-8E96-4AE6-A52E-34D57429C42F}" presName="parentText" presStyleLbl="node1" presStyleIdx="2" presStyleCnt="4">
        <dgm:presLayoutVars>
          <dgm:chMax val="0"/>
          <dgm:bulletEnabled val="1"/>
        </dgm:presLayoutVars>
      </dgm:prSet>
      <dgm:spPr/>
      <dgm:t>
        <a:bodyPr/>
        <a:lstStyle/>
        <a:p>
          <a:endParaRPr lang="en-US"/>
        </a:p>
      </dgm:t>
    </dgm:pt>
    <dgm:pt modelId="{327DB9C5-1BDF-4D8D-9C50-41713AA1A522}" type="pres">
      <dgm:prSet presAssocID="{793F250A-ADA7-4859-8D51-F012E66C1631}" presName="spacer" presStyleCnt="0"/>
      <dgm:spPr/>
    </dgm:pt>
    <dgm:pt modelId="{28C87DD4-57E3-4F87-9C82-7A8543D24287}" type="pres">
      <dgm:prSet presAssocID="{9BFA0FEB-ABFA-4631-9173-9D1DAAA73A25}" presName="parentText" presStyleLbl="node1" presStyleIdx="3" presStyleCnt="4">
        <dgm:presLayoutVars>
          <dgm:chMax val="0"/>
          <dgm:bulletEnabled val="1"/>
        </dgm:presLayoutVars>
      </dgm:prSet>
      <dgm:spPr/>
      <dgm:t>
        <a:bodyPr/>
        <a:lstStyle/>
        <a:p>
          <a:endParaRPr lang="en-US"/>
        </a:p>
      </dgm:t>
    </dgm:pt>
  </dgm:ptLst>
  <dgm:cxnLst>
    <dgm:cxn modelId="{0F235DC5-E4F6-4B9A-BF9E-C59A89C4C3DD}" srcId="{F9F1A536-9478-44D4-AE89-C28349778842}" destId="{0B92EDF6-8E96-4AE6-A52E-34D57429C42F}" srcOrd="2" destOrd="0" parTransId="{4D9AC223-AB6A-47D6-B48F-B06932D7A432}" sibTransId="{793F250A-ADA7-4859-8D51-F012E66C1631}"/>
    <dgm:cxn modelId="{7917F9F1-C668-4043-8141-58370043E6B8}" type="presOf" srcId="{13CD0DE4-3ED2-4837-ADF9-5AE9F7FE2649}" destId="{F01254D5-FFDC-4CDA-8F4D-DAC155DBB5CB}" srcOrd="0" destOrd="0" presId="urn:microsoft.com/office/officeart/2005/8/layout/vList2"/>
    <dgm:cxn modelId="{CBD1B7BB-C304-4ACC-867F-3F1DB638351C}" srcId="{F9F1A536-9478-44D4-AE89-C28349778842}" destId="{13CD0DE4-3ED2-4837-ADF9-5AE9F7FE2649}" srcOrd="1" destOrd="0" parTransId="{3507C00A-8E66-4C1B-AEDF-2C55FC801189}" sibTransId="{3CB2BE22-3982-437E-A2EA-F3B55C92D3D7}"/>
    <dgm:cxn modelId="{2BAA8135-FDB8-4A2C-9A34-B6016CF24401}" type="presOf" srcId="{0B92EDF6-8E96-4AE6-A52E-34D57429C42F}" destId="{9AAB7518-495C-4BAD-8987-AE13D39D2AFC}" srcOrd="0" destOrd="0" presId="urn:microsoft.com/office/officeart/2005/8/layout/vList2"/>
    <dgm:cxn modelId="{E3DF3217-A260-4BBA-9B22-5CF3956F2575}" type="presOf" srcId="{F9F1A536-9478-44D4-AE89-C28349778842}" destId="{DCDF2C33-B12E-49D1-A278-430239F4759F}" srcOrd="0" destOrd="0" presId="urn:microsoft.com/office/officeart/2005/8/layout/vList2"/>
    <dgm:cxn modelId="{95E32500-2230-46B1-BF0E-2FEB929ED057}" type="presOf" srcId="{9BFA0FEB-ABFA-4631-9173-9D1DAAA73A25}" destId="{28C87DD4-57E3-4F87-9C82-7A8543D24287}" srcOrd="0" destOrd="0" presId="urn:microsoft.com/office/officeart/2005/8/layout/vList2"/>
    <dgm:cxn modelId="{FE1805F0-08A9-47FA-BEC5-0FF17F01153A}" srcId="{F9F1A536-9478-44D4-AE89-C28349778842}" destId="{9BFA0FEB-ABFA-4631-9173-9D1DAAA73A25}" srcOrd="3" destOrd="0" parTransId="{6404BE2A-BD72-4EAC-8FF6-833580166735}" sibTransId="{FE1F02FB-0DB1-4FAE-B253-DCE76E8AAD54}"/>
    <dgm:cxn modelId="{286F9823-F170-4CBE-93FF-794577108CDE}" type="presOf" srcId="{12E87F5E-599C-4676-B639-BA4C9B73B660}" destId="{F14576CA-D160-484E-B66F-6F994180BAA0}" srcOrd="0" destOrd="0" presId="urn:microsoft.com/office/officeart/2005/8/layout/vList2"/>
    <dgm:cxn modelId="{9A9F9705-142B-40FB-A0CB-8C8D27C50AFF}" srcId="{F9F1A536-9478-44D4-AE89-C28349778842}" destId="{12E87F5E-599C-4676-B639-BA4C9B73B660}" srcOrd="0" destOrd="0" parTransId="{2D49CCD9-8E08-42DC-9671-93A31113E2A1}" sibTransId="{800F4D69-A55E-4579-8AC5-BCBF780108AD}"/>
    <dgm:cxn modelId="{F0746B31-CA16-4DA9-A149-029B3B1B7604}" type="presParOf" srcId="{DCDF2C33-B12E-49D1-A278-430239F4759F}" destId="{F14576CA-D160-484E-B66F-6F994180BAA0}" srcOrd="0" destOrd="0" presId="urn:microsoft.com/office/officeart/2005/8/layout/vList2"/>
    <dgm:cxn modelId="{1C44E968-9325-47C1-BC80-9ECA75178127}" type="presParOf" srcId="{DCDF2C33-B12E-49D1-A278-430239F4759F}" destId="{59561D75-FE42-40B8-8836-B882DBBD7030}" srcOrd="1" destOrd="0" presId="urn:microsoft.com/office/officeart/2005/8/layout/vList2"/>
    <dgm:cxn modelId="{35E64504-0816-46B2-9D74-24891E702109}" type="presParOf" srcId="{DCDF2C33-B12E-49D1-A278-430239F4759F}" destId="{F01254D5-FFDC-4CDA-8F4D-DAC155DBB5CB}" srcOrd="2" destOrd="0" presId="urn:microsoft.com/office/officeart/2005/8/layout/vList2"/>
    <dgm:cxn modelId="{11A44A9C-EA9C-480B-87B9-8771FA4FBD40}" type="presParOf" srcId="{DCDF2C33-B12E-49D1-A278-430239F4759F}" destId="{91A21755-EB09-4894-8D6F-04E95E94A2C8}" srcOrd="3" destOrd="0" presId="urn:microsoft.com/office/officeart/2005/8/layout/vList2"/>
    <dgm:cxn modelId="{C28F3197-4374-40AD-A7FB-B7E6E26D0EB3}" type="presParOf" srcId="{DCDF2C33-B12E-49D1-A278-430239F4759F}" destId="{9AAB7518-495C-4BAD-8987-AE13D39D2AFC}" srcOrd="4" destOrd="0" presId="urn:microsoft.com/office/officeart/2005/8/layout/vList2"/>
    <dgm:cxn modelId="{612C8E48-6375-44FC-A6A8-0E9482B22832}" type="presParOf" srcId="{DCDF2C33-B12E-49D1-A278-430239F4759F}" destId="{327DB9C5-1BDF-4D8D-9C50-41713AA1A522}" srcOrd="5" destOrd="0" presId="urn:microsoft.com/office/officeart/2005/8/layout/vList2"/>
    <dgm:cxn modelId="{5D8444F1-3939-420F-942D-B5361C61E73F}" type="presParOf" srcId="{DCDF2C33-B12E-49D1-A278-430239F4759F}" destId="{28C87DD4-57E3-4F87-9C82-7A8543D24287}" srcOrd="6"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4576CA-D160-484E-B66F-6F994180BAA0}">
      <dsp:nvSpPr>
        <dsp:cNvPr id="0" name=""/>
        <dsp:cNvSpPr/>
      </dsp:nvSpPr>
      <dsp:spPr>
        <a:xfrm>
          <a:off x="0" y="14511"/>
          <a:ext cx="8229600" cy="10313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4300" kern="1200"/>
            <a:t>2 x 7 = 14</a:t>
          </a:r>
        </a:p>
      </dsp:txBody>
      <dsp:txXfrm>
        <a:off x="0" y="14511"/>
        <a:ext cx="8229600" cy="1031354"/>
      </dsp:txXfrm>
    </dsp:sp>
    <dsp:sp modelId="{F01254D5-FFDC-4CDA-8F4D-DAC155DBB5CB}">
      <dsp:nvSpPr>
        <dsp:cNvPr id="0" name=""/>
        <dsp:cNvSpPr/>
      </dsp:nvSpPr>
      <dsp:spPr>
        <a:xfrm>
          <a:off x="0" y="1169706"/>
          <a:ext cx="8229600" cy="10313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4300" kern="1200"/>
            <a:t>7 x 2 = 14</a:t>
          </a:r>
        </a:p>
      </dsp:txBody>
      <dsp:txXfrm>
        <a:off x="0" y="1169706"/>
        <a:ext cx="8229600" cy="1031354"/>
      </dsp:txXfrm>
    </dsp:sp>
    <dsp:sp modelId="{9AAB7518-495C-4BAD-8987-AE13D39D2AFC}">
      <dsp:nvSpPr>
        <dsp:cNvPr id="0" name=""/>
        <dsp:cNvSpPr/>
      </dsp:nvSpPr>
      <dsp:spPr>
        <a:xfrm>
          <a:off x="0" y="2324901"/>
          <a:ext cx="8229600" cy="10313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4300" kern="1200"/>
            <a:t>14 ÷ 2 = 7</a:t>
          </a:r>
        </a:p>
      </dsp:txBody>
      <dsp:txXfrm>
        <a:off x="0" y="2324901"/>
        <a:ext cx="8229600" cy="1031354"/>
      </dsp:txXfrm>
    </dsp:sp>
    <dsp:sp modelId="{28C87DD4-57E3-4F87-9C82-7A8543D24287}">
      <dsp:nvSpPr>
        <dsp:cNvPr id="0" name=""/>
        <dsp:cNvSpPr/>
      </dsp:nvSpPr>
      <dsp:spPr>
        <a:xfrm>
          <a:off x="0" y="3480096"/>
          <a:ext cx="8229600" cy="10313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4300" kern="1200"/>
            <a:t>14 ÷ 7 = 2</a:t>
          </a:r>
        </a:p>
      </dsp:txBody>
      <dsp:txXfrm>
        <a:off x="0" y="3480096"/>
        <a:ext cx="8229600" cy="103135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4576CA-D160-484E-B66F-6F994180BAA0}">
      <dsp:nvSpPr>
        <dsp:cNvPr id="0" name=""/>
        <dsp:cNvSpPr/>
      </dsp:nvSpPr>
      <dsp:spPr>
        <a:xfrm>
          <a:off x="0" y="14511"/>
          <a:ext cx="8229600" cy="10313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4300" kern="1200"/>
            <a:t>2 x 7 = 14</a:t>
          </a:r>
        </a:p>
      </dsp:txBody>
      <dsp:txXfrm>
        <a:off x="0" y="14511"/>
        <a:ext cx="8229600" cy="1031354"/>
      </dsp:txXfrm>
    </dsp:sp>
    <dsp:sp modelId="{F01254D5-FFDC-4CDA-8F4D-DAC155DBB5CB}">
      <dsp:nvSpPr>
        <dsp:cNvPr id="0" name=""/>
        <dsp:cNvSpPr/>
      </dsp:nvSpPr>
      <dsp:spPr>
        <a:xfrm>
          <a:off x="0" y="1169706"/>
          <a:ext cx="8229600" cy="10313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4300" kern="1200"/>
            <a:t>7 x 2 = 14</a:t>
          </a:r>
        </a:p>
      </dsp:txBody>
      <dsp:txXfrm>
        <a:off x="0" y="1169706"/>
        <a:ext cx="8229600" cy="1031354"/>
      </dsp:txXfrm>
    </dsp:sp>
    <dsp:sp modelId="{9AAB7518-495C-4BAD-8987-AE13D39D2AFC}">
      <dsp:nvSpPr>
        <dsp:cNvPr id="0" name=""/>
        <dsp:cNvSpPr/>
      </dsp:nvSpPr>
      <dsp:spPr>
        <a:xfrm>
          <a:off x="0" y="2324901"/>
          <a:ext cx="8229600" cy="10313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4300" kern="1200"/>
            <a:t>14 ÷ 2 = 7</a:t>
          </a:r>
        </a:p>
      </dsp:txBody>
      <dsp:txXfrm>
        <a:off x="0" y="2324901"/>
        <a:ext cx="8229600" cy="1031354"/>
      </dsp:txXfrm>
    </dsp:sp>
    <dsp:sp modelId="{28C87DD4-57E3-4F87-9C82-7A8543D24287}">
      <dsp:nvSpPr>
        <dsp:cNvPr id="0" name=""/>
        <dsp:cNvSpPr/>
      </dsp:nvSpPr>
      <dsp:spPr>
        <a:xfrm>
          <a:off x="0" y="3480096"/>
          <a:ext cx="8229600" cy="10313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4300" kern="1200"/>
            <a:t>14 ÷ 7 = 2</a:t>
          </a:r>
        </a:p>
      </dsp:txBody>
      <dsp:txXfrm>
        <a:off x="0" y="3480096"/>
        <a:ext cx="8229600" cy="10313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46286A-2815-4C60-BED6-30B9D680D448}" type="datetimeFigureOut">
              <a:rPr lang="en-US" smtClean="0"/>
              <a:pPr/>
              <a:t>08-Jan-21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0C680F-71A7-4A57-AB0F-8A66BB4CCC0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60C680F-71A7-4A57-AB0F-8A66BB4CCC01}" type="slidenum">
              <a:rPr lang="en-US" smtClean="0"/>
              <a:pPr/>
              <a:t>2</a:t>
            </a:fld>
            <a:endParaRPr lang="en-US"/>
          </a:p>
        </p:txBody>
      </p:sp>
    </p:spTree>
    <p:extLst>
      <p:ext uri="{BB962C8B-B14F-4D97-AF65-F5344CB8AC3E}">
        <p14:creationId xmlns:p14="http://schemas.microsoft.com/office/powerpoint/2010/main" xmlns="" val="508269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0C680F-71A7-4A57-AB0F-8A66BB4CCC01}"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0C680F-71A7-4A57-AB0F-8A66BB4CCC01}" type="slidenum">
              <a:rPr lang="en-US" smtClean="0"/>
              <a:pPr/>
              <a:t>4</a:t>
            </a:fld>
            <a:endParaRPr lang="en-US"/>
          </a:p>
        </p:txBody>
      </p:sp>
    </p:spTree>
    <p:extLst>
      <p:ext uri="{BB962C8B-B14F-4D97-AF65-F5344CB8AC3E}">
        <p14:creationId xmlns:p14="http://schemas.microsoft.com/office/powerpoint/2010/main" xmlns="" val="406321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60C680F-71A7-4A57-AB0F-8A66BB4CCC01}" type="slidenum">
              <a:rPr lang="en-US" smtClean="0"/>
              <a:pPr/>
              <a:t>5</a:t>
            </a:fld>
            <a:endParaRPr lang="en-US"/>
          </a:p>
        </p:txBody>
      </p:sp>
    </p:spTree>
    <p:extLst>
      <p:ext uri="{BB962C8B-B14F-4D97-AF65-F5344CB8AC3E}">
        <p14:creationId xmlns:p14="http://schemas.microsoft.com/office/powerpoint/2010/main" xmlns="" val="3524353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0C680F-71A7-4A57-AB0F-8A66BB4CCC01}"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60C680F-71A7-4A57-AB0F-8A66BB4CCC01}" type="slidenum">
              <a:rPr lang="en-US" smtClean="0"/>
              <a:pPr/>
              <a:t>7</a:t>
            </a:fld>
            <a:endParaRPr lang="en-US"/>
          </a:p>
        </p:txBody>
      </p:sp>
    </p:spTree>
    <p:extLst>
      <p:ext uri="{BB962C8B-B14F-4D97-AF65-F5344CB8AC3E}">
        <p14:creationId xmlns:p14="http://schemas.microsoft.com/office/powerpoint/2010/main" xmlns="" val="1275084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60C680F-71A7-4A57-AB0F-8A66BB4CCC01}" type="slidenum">
              <a:rPr lang="en-US" smtClean="0"/>
              <a:pPr/>
              <a:t>8</a:t>
            </a:fld>
            <a:endParaRPr lang="en-US"/>
          </a:p>
        </p:txBody>
      </p:sp>
    </p:spTree>
    <p:extLst>
      <p:ext uri="{BB962C8B-B14F-4D97-AF65-F5344CB8AC3E}">
        <p14:creationId xmlns:p14="http://schemas.microsoft.com/office/powerpoint/2010/main" xmlns="" val="539353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60C680F-71A7-4A57-AB0F-8A66BB4CCC01}" type="slidenum">
              <a:rPr lang="en-US" smtClean="0"/>
              <a:pPr/>
              <a:t>9</a:t>
            </a:fld>
            <a:endParaRPr lang="en-US"/>
          </a:p>
        </p:txBody>
      </p:sp>
    </p:spTree>
    <p:extLst>
      <p:ext uri="{BB962C8B-B14F-4D97-AF65-F5344CB8AC3E}">
        <p14:creationId xmlns:p14="http://schemas.microsoft.com/office/powerpoint/2010/main" xmlns="" val="3721566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5FC1892-8367-44AA-92C5-E8A20BD75A68}" type="datetimeFigureOut">
              <a:rPr lang="en-US" smtClean="0"/>
              <a:pPr/>
              <a:t>08-Jan-21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185F7-1568-4BBD-8F89-757DA84007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FC1892-8367-44AA-92C5-E8A20BD75A68}" type="datetimeFigureOut">
              <a:rPr lang="en-US" smtClean="0"/>
              <a:pPr/>
              <a:t>08-Jan-21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185F7-1568-4BBD-8F89-757DA84007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FC1892-8367-44AA-92C5-E8A20BD75A68}" type="datetimeFigureOut">
              <a:rPr lang="en-US" smtClean="0"/>
              <a:pPr/>
              <a:t>08-Jan-21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185F7-1568-4BBD-8F89-757DA84007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FC1892-8367-44AA-92C5-E8A20BD75A68}" type="datetimeFigureOut">
              <a:rPr lang="en-US" smtClean="0"/>
              <a:pPr/>
              <a:t>08-Jan-21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185F7-1568-4BBD-8F89-757DA84007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FC1892-8367-44AA-92C5-E8A20BD75A68}" type="datetimeFigureOut">
              <a:rPr lang="en-US" smtClean="0"/>
              <a:pPr/>
              <a:t>08-Jan-21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185F7-1568-4BBD-8F89-757DA84007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FC1892-8367-44AA-92C5-E8A20BD75A68}" type="datetimeFigureOut">
              <a:rPr lang="en-US" smtClean="0"/>
              <a:pPr/>
              <a:t>08-Jan-21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C185F7-1568-4BBD-8F89-757DA84007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FC1892-8367-44AA-92C5-E8A20BD75A68}" type="datetimeFigureOut">
              <a:rPr lang="en-US" smtClean="0"/>
              <a:pPr/>
              <a:t>08-Jan-21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C185F7-1568-4BBD-8F89-757DA84007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FC1892-8367-44AA-92C5-E8A20BD75A68}" type="datetimeFigureOut">
              <a:rPr lang="en-US" smtClean="0"/>
              <a:pPr/>
              <a:t>08-Jan-21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C185F7-1568-4BBD-8F89-757DA84007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FC1892-8367-44AA-92C5-E8A20BD75A68}" type="datetimeFigureOut">
              <a:rPr lang="en-US" smtClean="0"/>
              <a:pPr/>
              <a:t>08-Jan-21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C185F7-1568-4BBD-8F89-757DA84007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FC1892-8367-44AA-92C5-E8A20BD75A68}" type="datetimeFigureOut">
              <a:rPr lang="en-US" smtClean="0"/>
              <a:pPr/>
              <a:t>08-Jan-21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C185F7-1568-4BBD-8F89-757DA84007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FC1892-8367-44AA-92C5-E8A20BD75A68}" type="datetimeFigureOut">
              <a:rPr lang="en-US" smtClean="0"/>
              <a:pPr/>
              <a:t>08-Jan-21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C185F7-1568-4BBD-8F89-757DA84007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FC1892-8367-44AA-92C5-E8A20BD75A68}" type="datetimeFigureOut">
              <a:rPr lang="en-US" smtClean="0"/>
              <a:pPr/>
              <a:t>08-Jan-21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C185F7-1568-4BBD-8F89-757DA84007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media" Target="../media/media11.m4a"/><Relationship Id="rId2" Type="http://schemas.openxmlformats.org/officeDocument/2006/relationships/slideLayout" Target="../slideLayouts/slideLayout2.xml"/><Relationship Id="rId1" Type="http://schemas.openxmlformats.org/officeDocument/2006/relationships/audio" Target="../media/media11.m4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microsoft.com/office/2007/relationships/media" Target="../media/media12.m4a"/><Relationship Id="rId2" Type="http://schemas.openxmlformats.org/officeDocument/2006/relationships/slideLayout" Target="../slideLayouts/slideLayout2.xml"/><Relationship Id="rId1" Type="http://schemas.openxmlformats.org/officeDocument/2006/relationships/audio" Target="../media/media12.m4a"/><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audio" Target="../media/media1.m4a"/><Relationship Id="rId5" Type="http://schemas.openxmlformats.org/officeDocument/2006/relationships/image" Target="../media/image1.png"/><Relationship Id="rId4" Type="http://schemas.microsoft.com/office/2007/relationships/media" Target="../media/media1.m4a"/></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audio" Target="../media/media2.m4a"/><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png"/><Relationship Id="rId4" Type="http://schemas.openxmlformats.org/officeDocument/2006/relationships/diagramData" Target="../diagrams/data1.xml"/><Relationship Id="rId9" Type="http://schemas.microsoft.com/office/2007/relationships/media" Target="../media/media2.m4a"/></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audio" Target="../media/media3.m4a"/><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1.png"/><Relationship Id="rId4" Type="http://schemas.openxmlformats.org/officeDocument/2006/relationships/diagramData" Target="../diagrams/data2.xml"/><Relationship Id="rId9" Type="http://schemas.microsoft.com/office/2007/relationships/media" Target="../media/media3.m4a"/></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media4.m4a"/><Relationship Id="rId5" Type="http://schemas.openxmlformats.org/officeDocument/2006/relationships/image" Target="../media/image1.png"/><Relationship Id="rId4" Type="http://schemas.microsoft.com/office/2007/relationships/media" Target="../media/media4.m4a"/></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media" Target="../media/media6.m4a"/><Relationship Id="rId2" Type="http://schemas.openxmlformats.org/officeDocument/2006/relationships/audio" Target="../media/media6.m4a"/><Relationship Id="rId1" Type="http://schemas.openxmlformats.org/officeDocument/2006/relationships/audio" Target="../media/media5.m4a"/><Relationship Id="rId6" Type="http://schemas.openxmlformats.org/officeDocument/2006/relationships/image" Target="../media/image1.png"/><Relationship Id="rId5" Type="http://schemas.microsoft.com/office/2007/relationships/media" Target="../media/media5.m4a"/><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2.xml"/><Relationship Id="rId7" Type="http://schemas.openxmlformats.org/officeDocument/2006/relationships/image" Target="../media/image2.jpeg"/><Relationship Id="rId2" Type="http://schemas.openxmlformats.org/officeDocument/2006/relationships/audio" Target="../media/media8.m4a"/><Relationship Id="rId1" Type="http://schemas.openxmlformats.org/officeDocument/2006/relationships/audio" Target="../media/media7.m4a"/><Relationship Id="rId6" Type="http://schemas.openxmlformats.org/officeDocument/2006/relationships/image" Target="../media/image1.png"/><Relationship Id="rId5" Type="http://schemas.microsoft.com/office/2007/relationships/media" Target="../media/media7.m4a"/><Relationship Id="rId10" Type="http://schemas.microsoft.com/office/2007/relationships/media" Target="../media/media8.m4a"/><Relationship Id="rId4" Type="http://schemas.openxmlformats.org/officeDocument/2006/relationships/notesSlide" Target="../notesSlides/notesSlide6.xml"/><Relationship Id="rId9"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7.xml"/><Relationship Id="rId7" Type="http://schemas.microsoft.com/office/2007/relationships/media" Target="../media/media9.m4a"/><Relationship Id="rId2" Type="http://schemas.openxmlformats.org/officeDocument/2006/relationships/slideLayout" Target="../slideLayouts/slideLayout2.xml"/><Relationship Id="rId1" Type="http://schemas.openxmlformats.org/officeDocument/2006/relationships/audio" Target="../media/media9.m4a"/><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8.xml"/><Relationship Id="rId7" Type="http://schemas.microsoft.com/office/2007/relationships/media" Target="../media/media10.m4a"/><Relationship Id="rId2" Type="http://schemas.openxmlformats.org/officeDocument/2006/relationships/slideLayout" Target="../slideLayouts/slideLayout2.xml"/><Relationship Id="rId1" Type="http://schemas.openxmlformats.org/officeDocument/2006/relationships/audio" Target="../media/media10.m4a"/><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Comic Sans MS" pitchFamily="66" charset="0"/>
              </a:rPr>
              <a:t>Division</a:t>
            </a:r>
          </a:p>
        </p:txBody>
      </p:sp>
      <p:sp>
        <p:nvSpPr>
          <p:cNvPr id="3" name="Subtitle 2"/>
          <p:cNvSpPr>
            <a:spLocks noGrp="1"/>
          </p:cNvSpPr>
          <p:nvPr>
            <p:ph type="subTitle" idx="1"/>
          </p:nvPr>
        </p:nvSpPr>
        <p:spPr/>
        <p:txBody>
          <a:bodyPr/>
          <a:lstStyle/>
          <a:p>
            <a:r>
              <a:rPr lang="en-US" dirty="0">
                <a:latin typeface="Comic Sans MS" pitchFamily="66" charset="0"/>
              </a:rPr>
              <a:t>Lesson 1</a:t>
            </a:r>
          </a:p>
        </p:txBody>
      </p:sp>
      <p:sp>
        <p:nvSpPr>
          <p:cNvPr id="4" name="TextBox 3"/>
          <p:cNvSpPr txBox="1"/>
          <p:nvPr/>
        </p:nvSpPr>
        <p:spPr>
          <a:xfrm>
            <a:off x="7696200" y="0"/>
            <a:ext cx="1676400" cy="523220"/>
          </a:xfrm>
          <a:prstGeom prst="rect">
            <a:avLst/>
          </a:prstGeom>
          <a:noFill/>
        </p:spPr>
        <p:txBody>
          <a:bodyPr wrap="square" rtlCol="0">
            <a:spAutoFit/>
          </a:bodyPr>
          <a:lstStyle/>
          <a:p>
            <a:r>
              <a:rPr lang="en-US" sz="2800" dirty="0">
                <a:latin typeface="Comic Sans MS" pitchFamily="66" charset="0"/>
              </a:rPr>
              <a:t>11.01.21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itchFamily="66" charset="0"/>
              </a:rPr>
              <a:t>Your task:</a:t>
            </a:r>
          </a:p>
        </p:txBody>
      </p:sp>
      <p:sp>
        <p:nvSpPr>
          <p:cNvPr id="3" name="Content Placeholder 2"/>
          <p:cNvSpPr>
            <a:spLocks noGrp="1"/>
          </p:cNvSpPr>
          <p:nvPr>
            <p:ph idx="1"/>
          </p:nvPr>
        </p:nvSpPr>
        <p:spPr/>
        <p:txBody>
          <a:bodyPr/>
          <a:lstStyle/>
          <a:p>
            <a:pPr algn="ctr">
              <a:buNone/>
            </a:pPr>
            <a:r>
              <a:rPr lang="en-US" dirty="0">
                <a:latin typeface="Comic Sans MS" pitchFamily="66" charset="0"/>
              </a:rPr>
              <a:t>Choose which task you think is best suited to your learning and complete the questions practically. Use things that are around your home such as pencils, shoes, books, toys OR you could collect sticks, stones etc. on your walks to use. </a:t>
            </a:r>
          </a:p>
          <a:p>
            <a:pPr algn="ctr">
              <a:buNone/>
            </a:pPr>
            <a:endParaRPr lang="en-US" dirty="0">
              <a:latin typeface="Comic Sans MS" pitchFamily="66" charset="0"/>
            </a:endParaRPr>
          </a:p>
          <a:p>
            <a:pPr algn="ctr">
              <a:buNone/>
            </a:pPr>
            <a:r>
              <a:rPr lang="en-US" dirty="0">
                <a:latin typeface="Comic Sans MS" pitchFamily="66" charset="0"/>
              </a:rPr>
              <a:t>Get creative </a:t>
            </a:r>
            <a:r>
              <a:rPr lang="en-US" dirty="0">
                <a:latin typeface="Comic Sans MS" pitchFamily="66" charset="0"/>
                <a:sym typeface="Wingdings" pitchFamily="2" charset="2"/>
              </a:rPr>
              <a:t> </a:t>
            </a:r>
            <a:endParaRPr lang="en-US" dirty="0">
              <a:latin typeface="Comic Sans MS" pitchFamily="66" charset="0"/>
            </a:endParaRPr>
          </a:p>
        </p:txBody>
      </p:sp>
      <p:pic>
        <p:nvPicPr>
          <p:cNvPr id="5" name="Recorded Sound">
            <a:hlinkClick r:id="" action="ppaction://media"/>
            <a:extLst>
              <a:ext uri="{FF2B5EF4-FFF2-40B4-BE49-F238E27FC236}">
                <a16:creationId xmlns:a16="http://schemas.microsoft.com/office/drawing/2014/main" xmlns="" id="{94ADED80-5903-4C8A-BDB2-428D03DB2E48}"/>
              </a:ext>
            </a:extLst>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152400" y="23653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2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DF1060-6C7C-480D-99FD-6AD054078059}"/>
              </a:ext>
            </a:extLst>
          </p:cNvPr>
          <p:cNvSpPr>
            <a:spLocks noGrp="1"/>
          </p:cNvSpPr>
          <p:nvPr>
            <p:ph type="title"/>
          </p:nvPr>
        </p:nvSpPr>
        <p:spPr/>
        <p:txBody>
          <a:bodyPr/>
          <a:lstStyle/>
          <a:p>
            <a:r>
              <a:rPr lang="en-GB" dirty="0"/>
              <a:t>One last thing!</a:t>
            </a:r>
          </a:p>
        </p:txBody>
      </p:sp>
      <p:sp>
        <p:nvSpPr>
          <p:cNvPr id="3" name="Content Placeholder 2">
            <a:extLst>
              <a:ext uri="{FF2B5EF4-FFF2-40B4-BE49-F238E27FC236}">
                <a16:creationId xmlns:a16="http://schemas.microsoft.com/office/drawing/2014/main" xmlns="" id="{F0CA08F3-4D74-4C52-997F-83E18808E87D}"/>
              </a:ext>
            </a:extLst>
          </p:cNvPr>
          <p:cNvSpPr>
            <a:spLocks noGrp="1"/>
          </p:cNvSpPr>
          <p:nvPr>
            <p:ph idx="1"/>
          </p:nvPr>
        </p:nvSpPr>
        <p:spPr/>
        <p:txBody>
          <a:bodyPr/>
          <a:lstStyle/>
          <a:p>
            <a:endParaRPr lang="en-GB"/>
          </a:p>
        </p:txBody>
      </p:sp>
      <p:pic>
        <p:nvPicPr>
          <p:cNvPr id="4" name="Recorded Sound">
            <a:hlinkClick r:id="" action="ppaction://media"/>
            <a:extLst>
              <a:ext uri="{FF2B5EF4-FFF2-40B4-BE49-F238E27FC236}">
                <a16:creationId xmlns:a16="http://schemas.microsoft.com/office/drawing/2014/main" xmlns="" id="{E9E7E35F-2968-4EB4-A550-AEAD2CD80714}"/>
              </a:ext>
            </a:extLst>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3124200" y="1958181"/>
            <a:ext cx="3810000" cy="3810000"/>
          </a:xfrm>
          <a:prstGeom prst="rect">
            <a:avLst/>
          </a:prstGeom>
        </p:spPr>
      </p:pic>
    </p:spTree>
    <p:extLst>
      <p:ext uri="{BB962C8B-B14F-4D97-AF65-F5344CB8AC3E}">
        <p14:creationId xmlns:p14="http://schemas.microsoft.com/office/powerpoint/2010/main" xmlns="" val="325416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0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latin typeface="Comic Sans MS" pitchFamily="66" charset="0"/>
              </a:rPr>
              <a:t>Learning objectives</a:t>
            </a:r>
          </a:p>
        </p:txBody>
      </p:sp>
      <p:sp>
        <p:nvSpPr>
          <p:cNvPr id="4" name="Content Placeholder 3"/>
          <p:cNvSpPr>
            <a:spLocks noGrp="1"/>
          </p:cNvSpPr>
          <p:nvPr>
            <p:ph sz="half" idx="1"/>
          </p:nvPr>
        </p:nvSpPr>
        <p:spPr/>
        <p:txBody>
          <a:bodyPr/>
          <a:lstStyle/>
          <a:p>
            <a:pPr>
              <a:buNone/>
            </a:pPr>
            <a:r>
              <a:rPr lang="en-US" b="1" dirty="0">
                <a:latin typeface="Comic Sans MS" pitchFamily="66" charset="0"/>
              </a:rPr>
              <a:t>Year 2</a:t>
            </a:r>
          </a:p>
          <a:p>
            <a:pPr>
              <a:buNone/>
            </a:pPr>
            <a:r>
              <a:rPr lang="en-GB" dirty="0">
                <a:latin typeface="Comic Sans MS" pitchFamily="66" charset="0"/>
              </a:rPr>
              <a:t>To divide numbers by 2, 5 and 10 practically</a:t>
            </a:r>
            <a:endParaRPr lang="en-US" dirty="0">
              <a:latin typeface="Comic Sans MS" pitchFamily="66" charset="0"/>
            </a:endParaRPr>
          </a:p>
          <a:p>
            <a:pPr>
              <a:buNone/>
            </a:pPr>
            <a:endParaRPr lang="en-US" dirty="0">
              <a:latin typeface="Comic Sans MS" pitchFamily="66" charset="0"/>
            </a:endParaRPr>
          </a:p>
        </p:txBody>
      </p:sp>
      <p:sp>
        <p:nvSpPr>
          <p:cNvPr id="5" name="Content Placeholder 4"/>
          <p:cNvSpPr>
            <a:spLocks noGrp="1"/>
          </p:cNvSpPr>
          <p:nvPr>
            <p:ph sz="half" idx="2"/>
          </p:nvPr>
        </p:nvSpPr>
        <p:spPr/>
        <p:txBody>
          <a:bodyPr/>
          <a:lstStyle/>
          <a:p>
            <a:pPr>
              <a:buNone/>
            </a:pPr>
            <a:r>
              <a:rPr lang="en-US" b="1" dirty="0">
                <a:latin typeface="Comic Sans MS" pitchFamily="66" charset="0"/>
              </a:rPr>
              <a:t>Year 3</a:t>
            </a:r>
          </a:p>
          <a:p>
            <a:pPr>
              <a:buNone/>
            </a:pPr>
            <a:r>
              <a:rPr lang="en-GB" dirty="0">
                <a:latin typeface="Comic Sans MS" pitchFamily="66" charset="0"/>
              </a:rPr>
              <a:t>To divide numbers by 3,4 and 8 practically</a:t>
            </a:r>
            <a:endParaRPr lang="en-US">
              <a:latin typeface="Comic Sans MS" pitchFamily="66" charset="0"/>
            </a:endParaRPr>
          </a:p>
          <a:p>
            <a:pPr>
              <a:buNone/>
            </a:pPr>
            <a:endParaRPr lang="en-US" dirty="0">
              <a:latin typeface="Comic Sans MS" pitchFamily="66" charset="0"/>
            </a:endParaRPr>
          </a:p>
          <a:p>
            <a:pPr>
              <a:buNone/>
            </a:pPr>
            <a:endParaRPr lang="en-US" dirty="0">
              <a:latin typeface="Comic Sans MS" pitchFamily="66" charset="0"/>
            </a:endParaRPr>
          </a:p>
        </p:txBody>
      </p:sp>
      <p:pic>
        <p:nvPicPr>
          <p:cNvPr id="3" name="Recorded Sound">
            <a:hlinkClick r:id="" action="ppaction://media"/>
            <a:extLst>
              <a:ext uri="{FF2B5EF4-FFF2-40B4-BE49-F238E27FC236}">
                <a16:creationId xmlns:a16="http://schemas.microsoft.com/office/drawing/2014/main" xmlns="" id="{F05D3E00-30D6-498A-9C34-F17C597A970A}"/>
              </a:ext>
            </a:extLst>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152400" y="92076"/>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4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itchFamily="66" charset="0"/>
              </a:rPr>
              <a:t>Number sentence families</a:t>
            </a:r>
          </a:p>
        </p:txBody>
      </p:sp>
      <p:graphicFrame>
        <p:nvGraphicFramePr>
          <p:cNvPr id="6" name="Content Placeholder 2">
            <a:extLst>
              <a:ext uri="{FF2B5EF4-FFF2-40B4-BE49-F238E27FC236}">
                <a16:creationId xmlns:a16="http://schemas.microsoft.com/office/drawing/2014/main" xmlns="" id="{C259DC64-24E3-4346-8790-04AF0EBD0F51}"/>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Recorded Sound">
            <a:hlinkClick r:id="" action="ppaction://media"/>
            <a:extLst>
              <a:ext uri="{FF2B5EF4-FFF2-40B4-BE49-F238E27FC236}">
                <a16:creationId xmlns:a16="http://schemas.microsoft.com/office/drawing/2014/main" xmlns="" id="{F3413262-ECF6-4DC6-84B2-5C62693C5703}"/>
              </a:ext>
            </a:extLst>
          </p:cNvPr>
          <p:cNvPicPr>
            <a:picLocks noChangeAspect="1"/>
          </p:cNvPicPr>
          <p:nvPr>
            <a:audioFile r:link="rId1"/>
            <p:extLst>
              <p:ext uri="{DAA4B4D4-6D71-4841-9C94-3DE7FCFB9230}">
                <p14:media xmlns:p14="http://schemas.microsoft.com/office/powerpoint/2010/main" xmlns="" r:embed="rId9"/>
              </p:ext>
            </p:extLst>
          </p:nvPr>
        </p:nvPicPr>
        <p:blipFill>
          <a:blip r:embed="rId10" cstate="print"/>
          <a:stretch>
            <a:fillRect/>
          </a:stretch>
        </p:blipFill>
        <p:spPr>
          <a:xfrm>
            <a:off x="152400" y="236538"/>
            <a:ext cx="609600" cy="609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57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itchFamily="66" charset="0"/>
              </a:rPr>
              <a:t>Number sentence families</a:t>
            </a:r>
          </a:p>
        </p:txBody>
      </p:sp>
      <p:graphicFrame>
        <p:nvGraphicFramePr>
          <p:cNvPr id="6" name="Content Placeholder 2">
            <a:extLst>
              <a:ext uri="{FF2B5EF4-FFF2-40B4-BE49-F238E27FC236}">
                <a16:creationId xmlns:a16="http://schemas.microsoft.com/office/drawing/2014/main" xmlns="" id="{C259DC64-24E3-4346-8790-04AF0EBD0F51}"/>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xmlns="" id="{E5B03EBA-319D-4DBF-A817-9C4B5DCBD3F8}"/>
              </a:ext>
            </a:extLst>
          </p:cNvPr>
          <p:cNvSpPr txBox="1"/>
          <p:nvPr/>
        </p:nvSpPr>
        <p:spPr>
          <a:xfrm>
            <a:off x="4838700" y="1828800"/>
            <a:ext cx="3810000" cy="646331"/>
          </a:xfrm>
          <a:prstGeom prst="rect">
            <a:avLst/>
          </a:prstGeom>
          <a:noFill/>
        </p:spPr>
        <p:txBody>
          <a:bodyPr wrap="square" rtlCol="0">
            <a:spAutoFit/>
          </a:bodyPr>
          <a:lstStyle/>
          <a:p>
            <a:r>
              <a:rPr lang="en-US" sz="3600" dirty="0">
                <a:solidFill>
                  <a:schemeClr val="bg1"/>
                </a:solidFill>
                <a:latin typeface="Comic Sans MS" pitchFamily="66" charset="0"/>
              </a:rPr>
              <a:t>Multiplication </a:t>
            </a:r>
          </a:p>
        </p:txBody>
      </p:sp>
      <p:sp>
        <p:nvSpPr>
          <p:cNvPr id="7" name="TextBox 6">
            <a:extLst>
              <a:ext uri="{FF2B5EF4-FFF2-40B4-BE49-F238E27FC236}">
                <a16:creationId xmlns:a16="http://schemas.microsoft.com/office/drawing/2014/main" xmlns="" id="{1FEFBBB0-4722-4B51-BBB1-BE492A0D98E5}"/>
              </a:ext>
            </a:extLst>
          </p:cNvPr>
          <p:cNvSpPr txBox="1"/>
          <p:nvPr/>
        </p:nvSpPr>
        <p:spPr>
          <a:xfrm>
            <a:off x="4819650" y="2919988"/>
            <a:ext cx="3810000" cy="646331"/>
          </a:xfrm>
          <a:prstGeom prst="rect">
            <a:avLst/>
          </a:prstGeom>
          <a:noFill/>
        </p:spPr>
        <p:txBody>
          <a:bodyPr wrap="square" rtlCol="0">
            <a:spAutoFit/>
          </a:bodyPr>
          <a:lstStyle/>
          <a:p>
            <a:r>
              <a:rPr lang="en-US" sz="3600" dirty="0">
                <a:solidFill>
                  <a:schemeClr val="bg1"/>
                </a:solidFill>
                <a:latin typeface="Comic Sans MS" pitchFamily="66" charset="0"/>
              </a:rPr>
              <a:t>Multiplication </a:t>
            </a:r>
          </a:p>
        </p:txBody>
      </p:sp>
      <p:sp>
        <p:nvSpPr>
          <p:cNvPr id="8" name="TextBox 7">
            <a:extLst>
              <a:ext uri="{FF2B5EF4-FFF2-40B4-BE49-F238E27FC236}">
                <a16:creationId xmlns:a16="http://schemas.microsoft.com/office/drawing/2014/main" xmlns="" id="{818EBBD1-6DA6-4F3F-A90B-D325400839B9}"/>
              </a:ext>
            </a:extLst>
          </p:cNvPr>
          <p:cNvSpPr txBox="1"/>
          <p:nvPr/>
        </p:nvSpPr>
        <p:spPr>
          <a:xfrm>
            <a:off x="4895850" y="4059704"/>
            <a:ext cx="3810000" cy="646331"/>
          </a:xfrm>
          <a:prstGeom prst="rect">
            <a:avLst/>
          </a:prstGeom>
          <a:noFill/>
        </p:spPr>
        <p:txBody>
          <a:bodyPr wrap="square" rtlCol="0">
            <a:spAutoFit/>
          </a:bodyPr>
          <a:lstStyle/>
          <a:p>
            <a:r>
              <a:rPr lang="en-US" sz="3600" dirty="0">
                <a:solidFill>
                  <a:schemeClr val="bg1"/>
                </a:solidFill>
                <a:latin typeface="Comic Sans MS" pitchFamily="66" charset="0"/>
              </a:rPr>
              <a:t>Division</a:t>
            </a:r>
          </a:p>
        </p:txBody>
      </p:sp>
      <p:sp>
        <p:nvSpPr>
          <p:cNvPr id="9" name="TextBox 8">
            <a:extLst>
              <a:ext uri="{FF2B5EF4-FFF2-40B4-BE49-F238E27FC236}">
                <a16:creationId xmlns:a16="http://schemas.microsoft.com/office/drawing/2014/main" xmlns="" id="{6A98FD33-71EF-46CB-8A2D-DFC92BCF1ABF}"/>
              </a:ext>
            </a:extLst>
          </p:cNvPr>
          <p:cNvSpPr txBox="1"/>
          <p:nvPr/>
        </p:nvSpPr>
        <p:spPr>
          <a:xfrm>
            <a:off x="4838700" y="5170627"/>
            <a:ext cx="3810000" cy="646331"/>
          </a:xfrm>
          <a:prstGeom prst="rect">
            <a:avLst/>
          </a:prstGeom>
          <a:noFill/>
        </p:spPr>
        <p:txBody>
          <a:bodyPr wrap="square" rtlCol="0">
            <a:spAutoFit/>
          </a:bodyPr>
          <a:lstStyle/>
          <a:p>
            <a:r>
              <a:rPr lang="en-US" sz="3600" dirty="0">
                <a:solidFill>
                  <a:schemeClr val="bg1"/>
                </a:solidFill>
                <a:latin typeface="Comic Sans MS" pitchFamily="66" charset="0"/>
              </a:rPr>
              <a:t>Division</a:t>
            </a:r>
          </a:p>
        </p:txBody>
      </p:sp>
      <p:pic>
        <p:nvPicPr>
          <p:cNvPr id="3" name="Recorded Sound">
            <a:hlinkClick r:id="" action="ppaction://media"/>
            <a:extLst>
              <a:ext uri="{FF2B5EF4-FFF2-40B4-BE49-F238E27FC236}">
                <a16:creationId xmlns:a16="http://schemas.microsoft.com/office/drawing/2014/main" xmlns="" id="{AB55BBB3-90DD-44F2-B28F-E4DE8D7FA761}"/>
              </a:ext>
            </a:extLst>
          </p:cNvPr>
          <p:cNvPicPr>
            <a:picLocks noChangeAspect="1"/>
          </p:cNvPicPr>
          <p:nvPr>
            <a:audioFile r:link="rId1"/>
            <p:extLst>
              <p:ext uri="{DAA4B4D4-6D71-4841-9C94-3DE7FCFB9230}">
                <p14:media xmlns:p14="http://schemas.microsoft.com/office/powerpoint/2010/main" xmlns="" r:embed="rId9"/>
              </p:ext>
            </p:extLst>
          </p:nvPr>
        </p:nvPicPr>
        <p:blipFill>
          <a:blip r:embed="rId10" cstate="print"/>
          <a:stretch>
            <a:fillRect/>
          </a:stretch>
        </p:blipFill>
        <p:spPr>
          <a:xfrm>
            <a:off x="152400" y="236538"/>
            <a:ext cx="609600" cy="609600"/>
          </a:xfrm>
          <a:prstGeom prst="rect">
            <a:avLst/>
          </a:prstGeom>
        </p:spPr>
      </p:pic>
    </p:spTree>
    <p:extLst>
      <p:ext uri="{BB962C8B-B14F-4D97-AF65-F5344CB8AC3E}">
        <p14:creationId xmlns:p14="http://schemas.microsoft.com/office/powerpoint/2010/main" xmlns="" val="14101250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1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itchFamily="66" charset="0"/>
              </a:rPr>
              <a:t>What is division?</a:t>
            </a:r>
          </a:p>
        </p:txBody>
      </p:sp>
      <p:sp>
        <p:nvSpPr>
          <p:cNvPr id="3" name="Content Placeholder 2"/>
          <p:cNvSpPr>
            <a:spLocks noGrp="1"/>
          </p:cNvSpPr>
          <p:nvPr>
            <p:ph idx="1"/>
          </p:nvPr>
        </p:nvSpPr>
        <p:spPr/>
        <p:txBody>
          <a:bodyPr/>
          <a:lstStyle/>
          <a:p>
            <a:pPr>
              <a:buNone/>
            </a:pPr>
            <a:r>
              <a:rPr lang="en-US" dirty="0">
                <a:latin typeface="Comic Sans MS" pitchFamily="66" charset="0"/>
              </a:rPr>
              <a:t>Dividing is sharing into equal groups. You might see it written differently in questions e.g.</a:t>
            </a:r>
          </a:p>
          <a:p>
            <a:r>
              <a:rPr lang="en-US" sz="2800" dirty="0">
                <a:latin typeface="Comic Sans MS" pitchFamily="66" charset="0"/>
              </a:rPr>
              <a:t>divided by</a:t>
            </a:r>
          </a:p>
          <a:p>
            <a:r>
              <a:rPr lang="en-US" sz="2800" dirty="0">
                <a:latin typeface="Comic Sans MS" pitchFamily="66" charset="0"/>
              </a:rPr>
              <a:t>share equally</a:t>
            </a:r>
          </a:p>
          <a:p>
            <a:r>
              <a:rPr lang="en-US" sz="2800" dirty="0">
                <a:latin typeface="Comic Sans MS" pitchFamily="66" charset="0"/>
              </a:rPr>
              <a:t>equal groups of</a:t>
            </a:r>
          </a:p>
          <a:p>
            <a:r>
              <a:rPr lang="en-US" sz="2800" dirty="0">
                <a:latin typeface="Comic Sans MS" pitchFamily="66" charset="0"/>
              </a:rPr>
              <a:t>divided into</a:t>
            </a:r>
          </a:p>
          <a:p>
            <a:r>
              <a:rPr lang="en-US" sz="2800" dirty="0">
                <a:latin typeface="Comic Sans MS" pitchFamily="66" charset="0"/>
              </a:rPr>
              <a:t>share</a:t>
            </a:r>
          </a:p>
        </p:txBody>
      </p:sp>
      <p:pic>
        <p:nvPicPr>
          <p:cNvPr id="4" name="Recorded Sound">
            <a:hlinkClick r:id="" action="ppaction://media"/>
            <a:extLst>
              <a:ext uri="{FF2B5EF4-FFF2-40B4-BE49-F238E27FC236}">
                <a16:creationId xmlns:a16="http://schemas.microsoft.com/office/drawing/2014/main" xmlns="" id="{4D635F20-1A6C-4814-8BAC-DA31CAEDBDA2}"/>
              </a:ext>
            </a:extLst>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152400" y="160337"/>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91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itchFamily="66" charset="0"/>
              </a:rPr>
              <a:t>Different ways to divide:</a:t>
            </a:r>
          </a:p>
        </p:txBody>
      </p:sp>
      <p:sp>
        <p:nvSpPr>
          <p:cNvPr id="3" name="Content Placeholder 2"/>
          <p:cNvSpPr>
            <a:spLocks noGrp="1"/>
          </p:cNvSpPr>
          <p:nvPr>
            <p:ph idx="1"/>
          </p:nvPr>
        </p:nvSpPr>
        <p:spPr/>
        <p:txBody>
          <a:bodyPr/>
          <a:lstStyle/>
          <a:p>
            <a:pPr lvl="0"/>
            <a:r>
              <a:rPr lang="en-GB" dirty="0">
                <a:latin typeface="Comic Sans MS" pitchFamily="66" charset="0"/>
              </a:rPr>
              <a:t>Splitting into equal groups</a:t>
            </a:r>
            <a:endParaRPr lang="en-US" dirty="0">
              <a:latin typeface="Comic Sans MS" pitchFamily="66" charset="0"/>
            </a:endParaRPr>
          </a:p>
          <a:p>
            <a:r>
              <a:rPr lang="en-GB" dirty="0">
                <a:latin typeface="Comic Sans MS" pitchFamily="66" charset="0"/>
              </a:rPr>
              <a:t>Counting back</a:t>
            </a:r>
            <a:endParaRPr lang="en-US" dirty="0">
              <a:latin typeface="Comic Sans MS" pitchFamily="66" charset="0"/>
            </a:endParaRPr>
          </a:p>
          <a:p>
            <a:pPr lvl="0"/>
            <a:r>
              <a:rPr lang="en-GB" dirty="0">
                <a:latin typeface="Comic Sans MS" pitchFamily="66" charset="0"/>
              </a:rPr>
              <a:t>Groupings of a number until you reach the total number</a:t>
            </a:r>
            <a:endParaRPr lang="en-US" dirty="0">
              <a:latin typeface="Comic Sans MS" pitchFamily="66" charset="0"/>
            </a:endParaRPr>
          </a:p>
          <a:p>
            <a:endParaRPr lang="en-US" dirty="0">
              <a:latin typeface="Comic Sans MS" pitchFamily="66" charset="0"/>
            </a:endParaRPr>
          </a:p>
        </p:txBody>
      </p:sp>
      <p:pic>
        <p:nvPicPr>
          <p:cNvPr id="7" name="Recorded Sound">
            <a:hlinkClick r:id="" action="ppaction://media"/>
            <a:extLst>
              <a:ext uri="{FF2B5EF4-FFF2-40B4-BE49-F238E27FC236}">
                <a16:creationId xmlns:a16="http://schemas.microsoft.com/office/drawing/2014/main" xmlns="" id="{C4AEEF99-25EE-48E9-BCAE-39B22BD786CB}"/>
              </a:ext>
            </a:extLst>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152400" y="846138"/>
            <a:ext cx="609600" cy="609600"/>
          </a:xfrm>
          <a:prstGeom prst="rect">
            <a:avLst/>
          </a:prstGeom>
        </p:spPr>
      </p:pic>
      <p:pic>
        <p:nvPicPr>
          <p:cNvPr id="4" name="Recorded Sound">
            <a:hlinkClick r:id="" action="ppaction://media"/>
            <a:extLst>
              <a:ext uri="{FF2B5EF4-FFF2-40B4-BE49-F238E27FC236}">
                <a16:creationId xmlns:a16="http://schemas.microsoft.com/office/drawing/2014/main" xmlns="" id="{0E7DAC70-3613-4449-AA21-7D57D26F99D4}"/>
              </a:ext>
            </a:extLst>
          </p:cNvPr>
          <p:cNvPicPr>
            <a:picLocks noChangeAspect="1"/>
          </p:cNvPicPr>
          <p:nvPr>
            <a:audioFile r:link="rId2"/>
            <p:extLst>
              <p:ext uri="{DAA4B4D4-6D71-4841-9C94-3DE7FCFB9230}">
                <p14:media xmlns:p14="http://schemas.microsoft.com/office/powerpoint/2010/main" xmlns="" r:embed="rId7"/>
              </p:ext>
            </p:extLst>
          </p:nvPr>
        </p:nvPicPr>
        <p:blipFill>
          <a:blip r:embed="rId6" cstate="print"/>
          <a:stretch>
            <a:fillRect/>
          </a:stretch>
        </p:blipFill>
        <p:spPr>
          <a:xfrm>
            <a:off x="152400" y="145257"/>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33"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706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7"/>
                </p:tgtEl>
              </p:cMediaNode>
            </p:audio>
            <p:audio>
              <p:cMediaNode vol="80000">
                <p:cTn id="12"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omic Sans MS" pitchFamily="66" charset="0"/>
              </a:rPr>
              <a:t>14 ÷</a:t>
            </a:r>
            <a:r>
              <a:rPr lang="en-US" dirty="0">
                <a:solidFill>
                  <a:srgbClr val="FF0000"/>
                </a:solidFill>
                <a:latin typeface="Comic Sans MS" pitchFamily="66" charset="0"/>
              </a:rPr>
              <a:t> 2 </a:t>
            </a:r>
            <a:r>
              <a:rPr lang="en-US" dirty="0">
                <a:latin typeface="Comic Sans MS" pitchFamily="66" charset="0"/>
              </a:rPr>
              <a:t>= 7 </a:t>
            </a:r>
          </a:p>
        </p:txBody>
      </p:sp>
      <p:pic>
        <p:nvPicPr>
          <p:cNvPr id="4" name="Recorded Sound">
            <a:hlinkClick r:id="" action="ppaction://media"/>
            <a:extLst>
              <a:ext uri="{FF2B5EF4-FFF2-40B4-BE49-F238E27FC236}">
                <a16:creationId xmlns:a16="http://schemas.microsoft.com/office/drawing/2014/main" xmlns="" id="{9A0D3BD8-4807-4898-ABAB-3CD77C19FAA7}"/>
              </a:ext>
            </a:extLst>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990600" y="212392"/>
            <a:ext cx="609600" cy="609600"/>
          </a:xfrm>
          <a:prstGeom prst="rect">
            <a:avLst/>
          </a:prstGeom>
        </p:spPr>
      </p:pic>
      <p:pic>
        <p:nvPicPr>
          <p:cNvPr id="1026" name="Picture 2"/>
          <p:cNvPicPr>
            <a:picLocks noChangeAspect="1" noChangeArrowheads="1"/>
          </p:cNvPicPr>
          <p:nvPr/>
        </p:nvPicPr>
        <p:blipFill>
          <a:blip r:embed="rId7" cstate="print"/>
          <a:srcRect l="14060" t="10588" r="21794" b="44706"/>
          <a:stretch>
            <a:fillRect/>
          </a:stretch>
        </p:blipFill>
        <p:spPr bwMode="auto">
          <a:xfrm>
            <a:off x="609600" y="1524000"/>
            <a:ext cx="3366836" cy="1752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8" cstate="print"/>
          <a:srcRect l="6049" t="7036" r="6925"/>
          <a:stretch>
            <a:fillRect/>
          </a:stretch>
        </p:blipFill>
        <p:spPr bwMode="auto">
          <a:xfrm>
            <a:off x="685800" y="3962400"/>
            <a:ext cx="3124200" cy="2492741"/>
          </a:xfrm>
          <a:prstGeom prst="rect">
            <a:avLst/>
          </a:prstGeom>
          <a:noFill/>
          <a:ln w="9525">
            <a:noFill/>
            <a:miter lim="800000"/>
            <a:headEnd/>
            <a:tailEnd/>
          </a:ln>
          <a:effectLst/>
        </p:spPr>
      </p:pic>
      <p:pic>
        <p:nvPicPr>
          <p:cNvPr id="1028" name="Picture 4"/>
          <p:cNvPicPr>
            <a:picLocks noChangeAspect="1" noChangeArrowheads="1"/>
          </p:cNvPicPr>
          <p:nvPr/>
        </p:nvPicPr>
        <p:blipFill>
          <a:blip r:embed="rId9" cstate="print"/>
          <a:srcRect l="18050" t="9947" r="10370" b="10475"/>
          <a:stretch>
            <a:fillRect/>
          </a:stretch>
        </p:blipFill>
        <p:spPr bwMode="auto">
          <a:xfrm>
            <a:off x="5065986" y="2133600"/>
            <a:ext cx="3135867" cy="2603938"/>
          </a:xfrm>
          <a:prstGeom prst="rect">
            <a:avLst/>
          </a:prstGeom>
          <a:noFill/>
          <a:ln w="9525">
            <a:noFill/>
            <a:miter lim="800000"/>
            <a:headEnd/>
            <a:tailEnd/>
          </a:ln>
          <a:effectLst/>
        </p:spPr>
      </p:pic>
      <p:sp>
        <p:nvSpPr>
          <p:cNvPr id="8" name="TextBox 7"/>
          <p:cNvSpPr txBox="1"/>
          <p:nvPr/>
        </p:nvSpPr>
        <p:spPr>
          <a:xfrm>
            <a:off x="609600" y="1143000"/>
            <a:ext cx="1371600" cy="381000"/>
          </a:xfrm>
          <a:prstGeom prst="rect">
            <a:avLst/>
          </a:prstGeom>
          <a:noFill/>
        </p:spPr>
        <p:txBody>
          <a:bodyPr wrap="square" rtlCol="0">
            <a:spAutoFit/>
          </a:bodyPr>
          <a:lstStyle/>
          <a:p>
            <a:r>
              <a:rPr lang="en-US" dirty="0">
                <a:latin typeface="Comic Sans MS" pitchFamily="66" charset="0"/>
              </a:rPr>
              <a:t>Step 1</a:t>
            </a:r>
          </a:p>
        </p:txBody>
      </p:sp>
      <p:sp>
        <p:nvSpPr>
          <p:cNvPr id="9" name="TextBox 8"/>
          <p:cNvSpPr txBox="1"/>
          <p:nvPr/>
        </p:nvSpPr>
        <p:spPr>
          <a:xfrm>
            <a:off x="685800" y="3581400"/>
            <a:ext cx="1371600" cy="381000"/>
          </a:xfrm>
          <a:prstGeom prst="rect">
            <a:avLst/>
          </a:prstGeom>
          <a:noFill/>
        </p:spPr>
        <p:txBody>
          <a:bodyPr wrap="square" rtlCol="0">
            <a:spAutoFit/>
          </a:bodyPr>
          <a:lstStyle/>
          <a:p>
            <a:r>
              <a:rPr lang="en-US" dirty="0">
                <a:latin typeface="Comic Sans MS" pitchFamily="66" charset="0"/>
              </a:rPr>
              <a:t>Step 2</a:t>
            </a:r>
          </a:p>
        </p:txBody>
      </p:sp>
      <p:sp>
        <p:nvSpPr>
          <p:cNvPr id="10" name="TextBox 9"/>
          <p:cNvSpPr txBox="1"/>
          <p:nvPr/>
        </p:nvSpPr>
        <p:spPr>
          <a:xfrm>
            <a:off x="5029200" y="1752600"/>
            <a:ext cx="1371600" cy="381000"/>
          </a:xfrm>
          <a:prstGeom prst="rect">
            <a:avLst/>
          </a:prstGeom>
          <a:noFill/>
        </p:spPr>
        <p:txBody>
          <a:bodyPr wrap="square" rtlCol="0">
            <a:spAutoFit/>
          </a:bodyPr>
          <a:lstStyle/>
          <a:p>
            <a:r>
              <a:rPr lang="en-US" dirty="0">
                <a:latin typeface="Comic Sans MS" pitchFamily="66" charset="0"/>
              </a:rPr>
              <a:t>Step 3</a:t>
            </a:r>
          </a:p>
        </p:txBody>
      </p:sp>
      <p:pic>
        <p:nvPicPr>
          <p:cNvPr id="3" name="Recorded Sound">
            <a:hlinkClick r:id="" action="ppaction://media"/>
            <a:extLst>
              <a:ext uri="{FF2B5EF4-FFF2-40B4-BE49-F238E27FC236}">
                <a16:creationId xmlns:a16="http://schemas.microsoft.com/office/drawing/2014/main" xmlns="" id="{A4BD19FE-3E26-4618-84DA-9F2EC361FF4A}"/>
              </a:ext>
            </a:extLst>
          </p:cNvPr>
          <p:cNvPicPr>
            <a:picLocks noChangeAspect="1"/>
          </p:cNvPicPr>
          <p:nvPr>
            <a:audioFile r:link="rId2"/>
            <p:extLst>
              <p:ext uri="{DAA4B4D4-6D71-4841-9C94-3DE7FCFB9230}">
                <p14:media xmlns:p14="http://schemas.microsoft.com/office/powerpoint/2010/main" xmlns="" r:embed="rId10"/>
              </p:ext>
            </p:extLst>
          </p:nvPr>
        </p:nvPicPr>
        <p:blipFill>
          <a:blip r:embed="rId6" cstate="print"/>
          <a:stretch>
            <a:fillRect/>
          </a:stretch>
        </p:blipFill>
        <p:spPr>
          <a:xfrm>
            <a:off x="304800" y="23653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598"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5490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itchFamily="66" charset="0"/>
              </a:rPr>
              <a:t>48 ÷</a:t>
            </a:r>
            <a:r>
              <a:rPr lang="en-US" dirty="0">
                <a:solidFill>
                  <a:srgbClr val="FF0000"/>
                </a:solidFill>
                <a:latin typeface="Comic Sans MS" pitchFamily="66" charset="0"/>
              </a:rPr>
              <a:t> 8 </a:t>
            </a:r>
            <a:r>
              <a:rPr lang="en-US" dirty="0">
                <a:latin typeface="Comic Sans MS" pitchFamily="66" charset="0"/>
              </a:rPr>
              <a:t>= 6</a:t>
            </a:r>
          </a:p>
        </p:txBody>
      </p:sp>
      <p:pic>
        <p:nvPicPr>
          <p:cNvPr id="2050" name="Picture 2"/>
          <p:cNvPicPr>
            <a:picLocks noChangeAspect="1" noChangeArrowheads="1"/>
          </p:cNvPicPr>
          <p:nvPr/>
        </p:nvPicPr>
        <p:blipFill>
          <a:blip r:embed="rId4" cstate="print"/>
          <a:srcRect l="8714" t="5000" b="15000"/>
          <a:stretch>
            <a:fillRect/>
          </a:stretch>
        </p:blipFill>
        <p:spPr bwMode="auto">
          <a:xfrm>
            <a:off x="609600" y="1524000"/>
            <a:ext cx="3259544" cy="21336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5" cstate="print"/>
          <a:srcRect l="4979" t="6667" r="2901" b="21667"/>
          <a:stretch>
            <a:fillRect/>
          </a:stretch>
        </p:blipFill>
        <p:spPr bwMode="auto">
          <a:xfrm>
            <a:off x="457200" y="4267200"/>
            <a:ext cx="3802912" cy="22098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cstate="print"/>
          <a:srcRect l="7469" t="8333" r="6636" b="25000"/>
          <a:stretch>
            <a:fillRect/>
          </a:stretch>
        </p:blipFill>
        <p:spPr bwMode="auto">
          <a:xfrm>
            <a:off x="5029200" y="2743200"/>
            <a:ext cx="3286125" cy="1905000"/>
          </a:xfrm>
          <a:prstGeom prst="rect">
            <a:avLst/>
          </a:prstGeom>
          <a:noFill/>
          <a:ln w="9525">
            <a:noFill/>
            <a:miter lim="800000"/>
            <a:headEnd/>
            <a:tailEnd/>
          </a:ln>
          <a:effectLst/>
        </p:spPr>
      </p:pic>
      <p:sp>
        <p:nvSpPr>
          <p:cNvPr id="9" name="TextBox 8"/>
          <p:cNvSpPr txBox="1"/>
          <p:nvPr/>
        </p:nvSpPr>
        <p:spPr>
          <a:xfrm>
            <a:off x="609600" y="1143000"/>
            <a:ext cx="1371600" cy="381000"/>
          </a:xfrm>
          <a:prstGeom prst="rect">
            <a:avLst/>
          </a:prstGeom>
          <a:noFill/>
        </p:spPr>
        <p:txBody>
          <a:bodyPr wrap="square" rtlCol="0">
            <a:spAutoFit/>
          </a:bodyPr>
          <a:lstStyle/>
          <a:p>
            <a:r>
              <a:rPr lang="en-US" dirty="0">
                <a:latin typeface="Comic Sans MS" pitchFamily="66" charset="0"/>
              </a:rPr>
              <a:t>Step 1</a:t>
            </a:r>
          </a:p>
        </p:txBody>
      </p:sp>
      <p:sp>
        <p:nvSpPr>
          <p:cNvPr id="10" name="TextBox 9"/>
          <p:cNvSpPr txBox="1"/>
          <p:nvPr/>
        </p:nvSpPr>
        <p:spPr>
          <a:xfrm>
            <a:off x="457200" y="3886200"/>
            <a:ext cx="1371600" cy="381000"/>
          </a:xfrm>
          <a:prstGeom prst="rect">
            <a:avLst/>
          </a:prstGeom>
          <a:noFill/>
        </p:spPr>
        <p:txBody>
          <a:bodyPr wrap="square" rtlCol="0">
            <a:spAutoFit/>
          </a:bodyPr>
          <a:lstStyle/>
          <a:p>
            <a:r>
              <a:rPr lang="en-US" dirty="0">
                <a:latin typeface="Comic Sans MS" pitchFamily="66" charset="0"/>
              </a:rPr>
              <a:t>Step 2</a:t>
            </a:r>
          </a:p>
        </p:txBody>
      </p:sp>
      <p:sp>
        <p:nvSpPr>
          <p:cNvPr id="11" name="TextBox 10"/>
          <p:cNvSpPr txBox="1"/>
          <p:nvPr/>
        </p:nvSpPr>
        <p:spPr>
          <a:xfrm>
            <a:off x="5029200" y="2362200"/>
            <a:ext cx="1371600" cy="381000"/>
          </a:xfrm>
          <a:prstGeom prst="rect">
            <a:avLst/>
          </a:prstGeom>
          <a:noFill/>
        </p:spPr>
        <p:txBody>
          <a:bodyPr wrap="square" rtlCol="0">
            <a:spAutoFit/>
          </a:bodyPr>
          <a:lstStyle/>
          <a:p>
            <a:r>
              <a:rPr lang="en-US" dirty="0">
                <a:latin typeface="Comic Sans MS" pitchFamily="66" charset="0"/>
              </a:rPr>
              <a:t>Step 3</a:t>
            </a:r>
          </a:p>
        </p:txBody>
      </p:sp>
      <p:pic>
        <p:nvPicPr>
          <p:cNvPr id="4" name="Recorded Sound">
            <a:hlinkClick r:id="" action="ppaction://media"/>
            <a:extLst>
              <a:ext uri="{FF2B5EF4-FFF2-40B4-BE49-F238E27FC236}">
                <a16:creationId xmlns:a16="http://schemas.microsoft.com/office/drawing/2014/main" xmlns="" id="{FE2CCE24-B671-4417-816B-0864F24F595F}"/>
              </a:ext>
            </a:extLst>
          </p:cNvPr>
          <p:cNvPicPr>
            <a:picLocks noChangeAspect="1"/>
          </p:cNvPicPr>
          <p:nvPr>
            <a:audioFile r:link="rId1"/>
            <p:extLst>
              <p:ext uri="{DAA4B4D4-6D71-4841-9C94-3DE7FCFB9230}">
                <p14:media xmlns:p14="http://schemas.microsoft.com/office/powerpoint/2010/main" xmlns="" r:embed="rId7"/>
              </p:ext>
            </p:extLst>
          </p:nvPr>
        </p:nvPicPr>
        <p:blipFill>
          <a:blip r:embed="rId8" cstate="print"/>
          <a:stretch>
            <a:fillRect/>
          </a:stretch>
        </p:blipFill>
        <p:spPr>
          <a:xfrm>
            <a:off x="152400" y="162343"/>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51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latin typeface="Comic Sans MS" pitchFamily="66" charset="0"/>
              </a:rPr>
              <a:t>90 ÷</a:t>
            </a:r>
            <a:r>
              <a:rPr lang="en-US" dirty="0">
                <a:solidFill>
                  <a:srgbClr val="FF0000"/>
                </a:solidFill>
                <a:latin typeface="Comic Sans MS" pitchFamily="66" charset="0"/>
              </a:rPr>
              <a:t> 10 </a:t>
            </a:r>
            <a:r>
              <a:rPr lang="en-US" dirty="0">
                <a:latin typeface="Comic Sans MS" pitchFamily="66" charset="0"/>
              </a:rPr>
              <a:t>= 9</a:t>
            </a:r>
          </a:p>
        </p:txBody>
      </p:sp>
      <p:pic>
        <p:nvPicPr>
          <p:cNvPr id="3075" name="Picture 3"/>
          <p:cNvPicPr>
            <a:picLocks noChangeAspect="1" noChangeArrowheads="1"/>
          </p:cNvPicPr>
          <p:nvPr/>
        </p:nvPicPr>
        <p:blipFill>
          <a:blip r:embed="rId4" cstate="print"/>
          <a:srcRect l="7469" t="11667" r="35268"/>
          <a:stretch>
            <a:fillRect/>
          </a:stretch>
        </p:blipFill>
        <p:spPr bwMode="auto">
          <a:xfrm>
            <a:off x="685800" y="1524000"/>
            <a:ext cx="2050211" cy="2362200"/>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l="11065" t="13333" r="9402"/>
          <a:stretch>
            <a:fillRect/>
          </a:stretch>
        </p:blipFill>
        <p:spPr bwMode="auto">
          <a:xfrm>
            <a:off x="609600" y="4515281"/>
            <a:ext cx="2590800" cy="2108686"/>
          </a:xfrm>
          <a:prstGeom prst="rect">
            <a:avLst/>
          </a:prstGeom>
          <a:noFill/>
          <a:ln w="9525">
            <a:noFill/>
            <a:miter lim="800000"/>
            <a:headEnd/>
            <a:tailEnd/>
          </a:ln>
        </p:spPr>
      </p:pic>
      <p:pic>
        <p:nvPicPr>
          <p:cNvPr id="3078" name="Picture 6"/>
          <p:cNvPicPr>
            <a:picLocks noChangeAspect="1" noChangeArrowheads="1"/>
          </p:cNvPicPr>
          <p:nvPr/>
        </p:nvPicPr>
        <p:blipFill>
          <a:blip r:embed="rId6" cstate="print"/>
          <a:srcRect l="8714" t="13333" r="10370" b="6667"/>
          <a:stretch>
            <a:fillRect/>
          </a:stretch>
        </p:blipFill>
        <p:spPr bwMode="auto">
          <a:xfrm>
            <a:off x="4800600" y="2590800"/>
            <a:ext cx="2971800" cy="2194560"/>
          </a:xfrm>
          <a:prstGeom prst="rect">
            <a:avLst/>
          </a:prstGeom>
          <a:noFill/>
          <a:ln w="9525">
            <a:noFill/>
            <a:miter lim="800000"/>
            <a:headEnd/>
            <a:tailEnd/>
          </a:ln>
        </p:spPr>
      </p:pic>
      <p:sp>
        <p:nvSpPr>
          <p:cNvPr id="9" name="TextBox 8"/>
          <p:cNvSpPr txBox="1"/>
          <p:nvPr/>
        </p:nvSpPr>
        <p:spPr>
          <a:xfrm>
            <a:off x="685800" y="1219199"/>
            <a:ext cx="1371600" cy="381000"/>
          </a:xfrm>
          <a:prstGeom prst="rect">
            <a:avLst/>
          </a:prstGeom>
          <a:noFill/>
        </p:spPr>
        <p:txBody>
          <a:bodyPr wrap="square" rtlCol="0">
            <a:spAutoFit/>
          </a:bodyPr>
          <a:lstStyle/>
          <a:p>
            <a:r>
              <a:rPr lang="en-US" dirty="0">
                <a:latin typeface="Comic Sans MS" pitchFamily="66" charset="0"/>
              </a:rPr>
              <a:t>Step 1</a:t>
            </a:r>
          </a:p>
        </p:txBody>
      </p:sp>
      <p:sp>
        <p:nvSpPr>
          <p:cNvPr id="10" name="TextBox 9"/>
          <p:cNvSpPr txBox="1"/>
          <p:nvPr/>
        </p:nvSpPr>
        <p:spPr>
          <a:xfrm>
            <a:off x="4800600" y="2209800"/>
            <a:ext cx="1371600" cy="381000"/>
          </a:xfrm>
          <a:prstGeom prst="rect">
            <a:avLst/>
          </a:prstGeom>
          <a:noFill/>
        </p:spPr>
        <p:txBody>
          <a:bodyPr wrap="square" rtlCol="0">
            <a:spAutoFit/>
          </a:bodyPr>
          <a:lstStyle/>
          <a:p>
            <a:r>
              <a:rPr lang="en-US" dirty="0">
                <a:latin typeface="Comic Sans MS" pitchFamily="66" charset="0"/>
              </a:rPr>
              <a:t>Step 3</a:t>
            </a:r>
          </a:p>
        </p:txBody>
      </p:sp>
      <p:sp>
        <p:nvSpPr>
          <p:cNvPr id="11" name="TextBox 10"/>
          <p:cNvSpPr txBox="1"/>
          <p:nvPr/>
        </p:nvSpPr>
        <p:spPr>
          <a:xfrm>
            <a:off x="609600" y="4114800"/>
            <a:ext cx="1371600" cy="381000"/>
          </a:xfrm>
          <a:prstGeom prst="rect">
            <a:avLst/>
          </a:prstGeom>
          <a:noFill/>
        </p:spPr>
        <p:txBody>
          <a:bodyPr wrap="square" rtlCol="0">
            <a:spAutoFit/>
          </a:bodyPr>
          <a:lstStyle/>
          <a:p>
            <a:r>
              <a:rPr lang="en-US" dirty="0">
                <a:latin typeface="Comic Sans MS" pitchFamily="66" charset="0"/>
              </a:rPr>
              <a:t>Step 2</a:t>
            </a:r>
          </a:p>
        </p:txBody>
      </p:sp>
      <p:pic>
        <p:nvPicPr>
          <p:cNvPr id="4" name="Recorded Sound">
            <a:hlinkClick r:id="" action="ppaction://media"/>
            <a:extLst>
              <a:ext uri="{FF2B5EF4-FFF2-40B4-BE49-F238E27FC236}">
                <a16:creationId xmlns:a16="http://schemas.microsoft.com/office/drawing/2014/main" xmlns="" id="{F3ABC1F9-1F5F-4952-BA6A-200DF262904D}"/>
              </a:ext>
            </a:extLst>
          </p:cNvPr>
          <p:cNvPicPr>
            <a:picLocks noChangeAspect="1"/>
          </p:cNvPicPr>
          <p:nvPr>
            <a:audioFile r:link="rId1"/>
            <p:extLst>
              <p:ext uri="{DAA4B4D4-6D71-4841-9C94-3DE7FCFB9230}">
                <p14:media xmlns:p14="http://schemas.microsoft.com/office/powerpoint/2010/main" xmlns="" r:embed="rId7"/>
              </p:ext>
            </p:extLst>
          </p:nvPr>
        </p:nvPicPr>
        <p:blipFill>
          <a:blip r:embed="rId8" cstate="print"/>
          <a:stretch>
            <a:fillRect/>
          </a:stretch>
        </p:blipFill>
        <p:spPr>
          <a:xfrm>
            <a:off x="76200" y="190499"/>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03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229</Words>
  <Application>Microsoft Office PowerPoint</Application>
  <PresentationFormat>On-screen Show (4:3)</PresentationFormat>
  <Paragraphs>58</Paragraphs>
  <Slides>11</Slides>
  <Notes>8</Notes>
  <HiddenSlides>0</HiddenSlides>
  <MMClips>12</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Division</vt:lpstr>
      <vt:lpstr>Learning objectives</vt:lpstr>
      <vt:lpstr>Number sentence families</vt:lpstr>
      <vt:lpstr>Number sentence families</vt:lpstr>
      <vt:lpstr>What is division?</vt:lpstr>
      <vt:lpstr>Different ways to divide:</vt:lpstr>
      <vt:lpstr>14 ÷ 2 = 7 </vt:lpstr>
      <vt:lpstr>48 ÷ 8 = 6</vt:lpstr>
      <vt:lpstr>90 ÷ 10 = 9</vt:lpstr>
      <vt:lpstr>Your task:</vt:lpstr>
      <vt:lpstr>One last thing!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Division</dc:title>
  <dc:creator>Aimee Chhibber</dc:creator>
  <cp:lastModifiedBy>Aimee Chhibber</cp:lastModifiedBy>
  <cp:revision>19</cp:revision>
  <dcterms:created xsi:type="dcterms:W3CDTF">2021-01-07T19:37:03Z</dcterms:created>
  <dcterms:modified xsi:type="dcterms:W3CDTF">2021-01-08T14:24:50Z</dcterms:modified>
</cp:coreProperties>
</file>