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8" r:id="rId5"/>
    <p:sldId id="310" r:id="rId6"/>
    <p:sldId id="309" r:id="rId7"/>
    <p:sldId id="31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8900" algn="ctr"/>
            <a:r>
              <a:rPr lang="en-GB" sz="2000" u="sng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Investigation 1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Pedro and Maritza are buying their mum some flowers.</a:t>
            </a:r>
          </a:p>
          <a:p>
            <a:pPr marL="88900" algn="ctr"/>
            <a:b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</a:br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They want to buy 35 flowers in total.</a:t>
            </a:r>
            <a:b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</a:br>
            <a:b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</a:br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What combinations of the following flowers could they buy?</a:t>
            </a:r>
          </a:p>
          <a:p>
            <a:pPr marL="88900"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88900"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Sunflowers: sold in bunches of 2</a:t>
            </a:r>
          </a:p>
          <a:p>
            <a:pPr marL="88900" algn="ctr"/>
            <a:endParaRPr lang="en-GB" sz="28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Tulips: sold in bunches of 5</a:t>
            </a:r>
          </a:p>
          <a:p>
            <a:pPr marL="88900" algn="ctr"/>
            <a:endParaRPr lang="en-GB" sz="28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Roses: sold in bunches of 10</a:t>
            </a:r>
          </a:p>
        </p:txBody>
      </p:sp>
    </p:spTree>
    <p:extLst>
      <p:ext uri="{BB962C8B-B14F-4D97-AF65-F5344CB8AC3E}">
        <p14:creationId xmlns:p14="http://schemas.microsoft.com/office/powerpoint/2010/main" val="273723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8900" algn="ctr"/>
            <a:r>
              <a:rPr lang="en-GB" sz="2000" u="sng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Investigation 1</a:t>
            </a:r>
          </a:p>
          <a:p>
            <a:pPr marL="88900" algn="ctr"/>
            <a: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Question Prompts: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546100" indent="-457200" algn="ctr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Counting up in steps of 2, 5 and 10 from zero </a:t>
            </a:r>
          </a:p>
          <a:p>
            <a:pPr marL="546100" indent="-457200" algn="ctr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Counting on in steps of 2, 5 and 10 from non-multiples  What two multiples add to make 35? </a:t>
            </a:r>
          </a:p>
          <a:p>
            <a:pPr marL="546100" indent="-457200" algn="ctr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Can you represent this question with a part whole model or bar model? 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127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8900" algn="ctr"/>
            <a:r>
              <a:rPr lang="en-GB" sz="2000" u="sng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Investigation 2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Cal and Vera are buying their mum some flowers.</a:t>
            </a:r>
          </a:p>
          <a:p>
            <a:pPr marL="88900" algn="ctr"/>
            <a:b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</a:br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They want to buy 46 flowers in total.</a:t>
            </a:r>
            <a:b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</a:br>
            <a:b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</a:br>
            <a:r>
              <a:rPr lang="en-GB" sz="2400" dirty="0">
                <a:solidFill>
                  <a:schemeClr val="tx1"/>
                </a:solidFill>
                <a:latin typeface="SassoonCRInfantMedium" panose="02000603020000020003" pitchFamily="2" charset="0"/>
              </a:rPr>
              <a:t>What combinations of the following flowers could they buy?</a:t>
            </a:r>
          </a:p>
          <a:p>
            <a:pPr marL="88900" algn="ctr"/>
            <a:endParaRPr lang="en-GB" sz="24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88900" algn="ctr"/>
            <a:endParaRPr lang="en-GB" sz="1600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Daffodils: sold in bunches of 2</a:t>
            </a:r>
          </a:p>
          <a:p>
            <a:pPr marL="88900" algn="ctr"/>
            <a:endParaRPr lang="en-GB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Daisies: sold in bunches of 3</a:t>
            </a:r>
          </a:p>
          <a:p>
            <a:pPr marL="88900" algn="ctr"/>
            <a:endParaRPr lang="en-GB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Lilies: sold in bunches of 5</a:t>
            </a:r>
          </a:p>
          <a:p>
            <a:pPr marL="88900" algn="ctr"/>
            <a:endParaRPr lang="en-GB" dirty="0">
              <a:solidFill>
                <a:schemeClr val="tx1"/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Carnations: sold in bunches of 10</a:t>
            </a:r>
          </a:p>
        </p:txBody>
      </p:sp>
    </p:spTree>
    <p:extLst>
      <p:ext uri="{BB962C8B-B14F-4D97-AF65-F5344CB8AC3E}">
        <p14:creationId xmlns:p14="http://schemas.microsoft.com/office/powerpoint/2010/main" val="3203971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8900" algn="ctr"/>
            <a:r>
              <a:rPr lang="en-GB" sz="2000" u="sng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Investigation 2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431800" indent="-342900" algn="ctr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Counting up in steps of 2, 3, 5 and 10 from zero </a:t>
            </a:r>
          </a:p>
          <a:p>
            <a:pPr marL="431800" indent="-342900" algn="ctr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Counting on in steps of 2, 3, 5 and 10 from non-multiples </a:t>
            </a:r>
          </a:p>
          <a:p>
            <a:pPr marL="431800" indent="-342900" algn="ctr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What two multiples add to make 46? </a:t>
            </a:r>
          </a:p>
          <a:p>
            <a:pPr marL="431800" indent="-342900" algn="ctr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Can you represent this question with a part whole model or bar model?</a:t>
            </a:r>
            <a:endParaRPr lang="en-GB" sz="3600" dirty="0">
              <a:solidFill>
                <a:schemeClr val="tx1">
                  <a:lumMod val="95000"/>
                  <a:lumOff val="5000"/>
                </a:schemeClr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2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6" ma:contentTypeDescription="Create a new document." ma:contentTypeScope="" ma:versionID="232a3161d8cdc1753e67d98af04160a5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d8d44c83432fc13a39548b2e53d683a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86144f90-c7b6-48d0-aae5-f5e9e48cc3df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0f0ae0ff-29c4-4766-b250-c1a9bee8d430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90BE14C-7D30-42B5-BA06-493E2F5869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942</TotalTime>
  <Words>241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SassoonCRInfantMedium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M Smith</cp:lastModifiedBy>
  <cp:revision>48</cp:revision>
  <dcterms:created xsi:type="dcterms:W3CDTF">2018-03-17T10:08:43Z</dcterms:created>
  <dcterms:modified xsi:type="dcterms:W3CDTF">2021-06-16T12:25:01Z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