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10" r:id="rId5"/>
    <p:sldId id="313" r:id="rId6"/>
    <p:sldId id="309" r:id="rId7"/>
    <p:sldId id="31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C3CA8E-EC17-455B-9F83-11D3B5B4ADE6}" v="14" dt="2018-06-10T15:22:13.36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2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16/06/2021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8900" algn="ctr"/>
            <a:r>
              <a:rPr lang="en-GB" sz="2000" u="sng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Investigation 1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Put one of every coin in order from smallest to greatest value.</a:t>
            </a:r>
            <a:b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</a:br>
            <a:b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</a:br>
            <a: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What do you notice?</a:t>
            </a:r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529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8900" algn="ctr"/>
            <a:r>
              <a:rPr lang="en-GB" sz="2000" u="sng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Investigation 1</a:t>
            </a:r>
          </a:p>
          <a:p>
            <a:pPr marL="88900" algn="ctr"/>
            <a: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Question Prompts:</a:t>
            </a:r>
          </a:p>
          <a:p>
            <a:pPr marL="431800" indent="-342900" algn="ctr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What do you notice about the colours? </a:t>
            </a:r>
          </a:p>
          <a:p>
            <a:pPr marL="431800" indent="-342900" algn="ctr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What do you notice about the shapes? </a:t>
            </a:r>
          </a:p>
          <a:p>
            <a:pPr marL="431800" indent="-342900" algn="ctr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What do you notice about the sizes? </a:t>
            </a:r>
          </a:p>
          <a:p>
            <a:pPr marL="431800" indent="-342900" algn="ctr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What do you think the coins are made of? Are they all made of the same material?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612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F56604A2-6197-4AD6-A8C8-9D858ED0AE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38" y="140134"/>
            <a:ext cx="8913124" cy="632210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26B0D-05C3-4E04-8EB1-14001F831756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8900" algn="ctr"/>
            <a:r>
              <a:rPr lang="en-GB" sz="2000" u="sng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Investigation 2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Sasha buys a cupcake.</a:t>
            </a:r>
          </a:p>
          <a:p>
            <a:pPr marL="88900" algn="ctr"/>
            <a:b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</a:br>
            <a: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She uses 5 silver coins to pay for it.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800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How much could the cupcake cost?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r>
              <a:rPr lang="en-GB" sz="2800" dirty="0">
                <a:solidFill>
                  <a:schemeClr val="tx1"/>
                </a:solidFill>
                <a:latin typeface="SassoonCRInfantMedium" panose="02000603020000020003" pitchFamily="2" charset="0"/>
              </a:rPr>
              <a:t>How many different combinations can you find?</a:t>
            </a:r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971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F56604A2-6197-4AD6-A8C8-9D858ED0AE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11" y="3567894"/>
            <a:ext cx="4399722" cy="312073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26B0D-05C3-4E04-8EB1-14001F831756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88900" algn="ctr"/>
            <a:r>
              <a:rPr lang="en-GB" sz="2000" u="sng" dirty="0">
                <a:solidFill>
                  <a:schemeClr val="bg2">
                    <a:lumMod val="25000"/>
                  </a:schemeClr>
                </a:solidFill>
                <a:latin typeface="SassoonCRInfantMedium" panose="02000603020000020003" pitchFamily="2" charset="0"/>
              </a:rPr>
              <a:t>Investigation 2</a:t>
            </a:r>
          </a:p>
          <a:p>
            <a:pPr marL="88900" algn="ctr"/>
            <a:r>
              <a:rPr lang="en-GB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SassoonCRInfantMedium" panose="02000603020000020003" pitchFamily="2" charset="0"/>
              </a:rPr>
              <a:t>Question Prompts:</a:t>
            </a:r>
          </a:p>
          <a:p>
            <a:pPr marL="546100" indent="-457200" algn="ctr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What values can you make with 5 of the same silver coins? </a:t>
            </a:r>
          </a:p>
          <a:p>
            <a:pPr marL="546100" indent="-457200" algn="ctr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What is the lowest value you could make with 5 silver coins? </a:t>
            </a:r>
          </a:p>
          <a:p>
            <a:pPr marL="546100" indent="-457200" algn="ctr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What is the highest value you can make with 5 silver coins?</a:t>
            </a:r>
            <a:endParaRPr lang="en-GB" sz="2800" dirty="0">
              <a:solidFill>
                <a:schemeClr val="tx1">
                  <a:lumMod val="95000"/>
                  <a:lumOff val="5000"/>
                </a:schemeClr>
              </a:solidFill>
              <a:latin typeface="SassoonCRInfantMedium" panose="0200060302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955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6" ma:contentTypeDescription="Create a new document." ma:contentTypeScope="" ma:versionID="232a3161d8cdc1753e67d98af04160a5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d8d44c83432fc13a39548b2e53d683a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schemas.microsoft.com/office/infopath/2007/PartnerControls"/>
    <ds:schemaRef ds:uri="http://purl.org/dc/dcmitype/"/>
    <ds:schemaRef ds:uri="0f0ae0ff-29c4-4766-b250-c1a9bee8d430"/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86144f90-c7b6-48d0-aae5-f5e9e48cc3df"/>
    <ds:schemaRef ds:uri="http://schemas.microsoft.com/sharepoint/v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281D6D1-32CD-4CC2-915F-B8E159CDCA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1041</TotalTime>
  <Words>169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SassoonCRInfantMedium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M Smith</cp:lastModifiedBy>
  <cp:revision>62</cp:revision>
  <dcterms:created xsi:type="dcterms:W3CDTF">2018-03-17T10:08:43Z</dcterms:created>
  <dcterms:modified xsi:type="dcterms:W3CDTF">2021-06-16T12:23:04Z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