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86252-DC5D-4B70-8D2B-79D0566DFFF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3C5F9-3539-49CD-8876-E1910047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30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Today we are going</a:t>
            </a:r>
            <a:r>
              <a:rPr lang="en-GB" baseline="0" dirty="0" smtClean="0"/>
              <a:t> to be exploring a range of poems. Some of them you might have heard of before and some might be new. Some of the poems might link to the 5 senses. Do you know what the 5 senses are??</a:t>
            </a:r>
          </a:p>
          <a:p>
            <a:endParaRPr lang="en-GB" baseline="0" dirty="0" smtClean="0"/>
          </a:p>
          <a:p>
            <a:r>
              <a:rPr lang="en-GB" baseline="0" dirty="0" smtClean="0"/>
              <a:t>Taste, Touch, Smell, Sight and hearing.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76644-D668-4547-9829-99B1EA3E6D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7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poem is called ‘The Sound</a:t>
            </a:r>
            <a:r>
              <a:rPr lang="en-GB" baseline="0" dirty="0" smtClean="0"/>
              <a:t> Collector’ by Roger McGough.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While you are listening, think carefully about what sense is being used in this poem.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Read the poem.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Talk with your grown up about these poems.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What did you like about them? What didn’t you like about them? Which one if you favourite? Did you spot any senses in the poems? </a:t>
            </a:r>
          </a:p>
          <a:p>
            <a:endParaRPr lang="en-GB" baseline="0" dirty="0" smtClean="0"/>
          </a:p>
          <a:p>
            <a:r>
              <a:rPr lang="en-GB" baseline="0" dirty="0" smtClean="0"/>
              <a:t>Can you remember the 5 senses? </a:t>
            </a:r>
          </a:p>
          <a:p>
            <a:endParaRPr lang="en-GB" baseline="0" dirty="0" smtClean="0"/>
          </a:p>
          <a:p>
            <a:r>
              <a:rPr lang="en-GB" baseline="0" dirty="0" smtClean="0"/>
              <a:t>Can you spot any rhyming words? 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76644-D668-4547-9829-99B1EA3E6D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26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57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3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97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25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6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95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5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3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9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42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20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FA37F-6F66-49EA-8CFB-4C9928FA2953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096AE-A923-4DA1-9ED6-F0C9CC57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92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6.m4a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25237" y="350252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L.O. To </a:t>
            </a:r>
            <a:r>
              <a:rPr lang="en-GB" dirty="0" smtClean="0">
                <a:latin typeface="Comic Sans MS" panose="030F0702030302020204" pitchFamily="66" charset="0"/>
              </a:rPr>
              <a:t>identify rhyming pairs.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rhyming pairs int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377" y="864326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5237" y="984460"/>
            <a:ext cx="255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Miss Bleakley’s Voice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08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76" y="493396"/>
            <a:ext cx="2604543" cy="1690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453" y="2520607"/>
            <a:ext cx="2652031" cy="1661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176" y="2520607"/>
            <a:ext cx="2604543" cy="1702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9453" y="4589852"/>
            <a:ext cx="2652031" cy="1674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9453" y="493396"/>
            <a:ext cx="2652031" cy="1697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189" y="4559768"/>
            <a:ext cx="2604543" cy="1662110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9326880" y="391886"/>
            <a:ext cx="2599509" cy="2128721"/>
          </a:xfrm>
          <a:prstGeom prst="cloudCallout">
            <a:avLst>
              <a:gd name="adj1" fmla="val -49476"/>
              <a:gd name="adj2" fmla="val 64341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you match the rhyming words?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0" y="4438202"/>
            <a:ext cx="253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Can you match the rhyming words?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6" name="Rhyming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25742" y="36133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3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4667250" cy="604361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>
                <a:latin typeface="Comic Sans MS" panose="030F0702030302020204" pitchFamily="66" charset="0"/>
              </a:rPr>
              <a:t>The sound collector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Comic Sans MS" panose="030F0702030302020204" pitchFamily="66" charset="0"/>
              </a:rPr>
              <a:t>A stranger called this morning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Dressed all in black and grey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Put every sound into a bag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And carried them away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Comic Sans MS" panose="030F0702030302020204" pitchFamily="66" charset="0"/>
              </a:rPr>
              <a:t>The whistling of the kettle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The turning of the lock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The purring of the kitten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The ticking of the clock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Comic Sans MS" panose="030F0702030302020204" pitchFamily="66" charset="0"/>
              </a:rPr>
              <a:t>The popping of the toaster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The crunching of the flakes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When you spread the marmalade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The scraping noise it makes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Comic Sans MS" panose="030F0702030302020204" pitchFamily="66" charset="0"/>
              </a:rPr>
              <a:t>The hissing of the frying pan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The ticking of the grill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The bubbling of the bathtub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As it starts to fill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406785" y="1380957"/>
            <a:ext cx="54483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The drumming of the raindrops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On the windowpane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When you do the washing-up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The gurgle of the drain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The crying of the baby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The squeaking of the chair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The swishing of the curtain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The creaking of the stair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A stranger called this morning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He didn't leave his name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Left us only silence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Life will never be the same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Roger McGough</a:t>
            </a:r>
          </a:p>
          <a:p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3526971" y="1240971"/>
            <a:ext cx="613955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817222" y="1814036"/>
            <a:ext cx="613955" cy="3657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913016" y="2597807"/>
            <a:ext cx="613955" cy="36576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913016" y="3206658"/>
            <a:ext cx="613955" cy="36576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219993" y="3890484"/>
            <a:ext cx="803367" cy="36576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19993" y="4574310"/>
            <a:ext cx="803367" cy="36576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858315" y="5258136"/>
            <a:ext cx="613955" cy="32310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10244" y="5899309"/>
            <a:ext cx="613955" cy="323107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pic>
        <p:nvPicPr>
          <p:cNvPr id="12" name="Rhyming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18560" y="313305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67892" y="418011"/>
            <a:ext cx="294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Miss Bleakley’s comments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4" name="Rhyming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71611" y="5581243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781211" y="5690133"/>
            <a:ext cx="1397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Task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49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77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0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Your task: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3627" y="1899695"/>
            <a:ext cx="5995757" cy="465786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66017" y="1145511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04217" y="1195362"/>
            <a:ext cx="348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Year 1 task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600" y="1755111"/>
            <a:ext cx="5111114" cy="480573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0600" y="1075228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4846" y="114032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Reception Task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2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2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194</Words>
  <Application>Microsoft Office PowerPoint</Application>
  <PresentationFormat>Widescreen</PresentationFormat>
  <Paragraphs>39</Paragraphs>
  <Slides>4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L.O. To identify rhyming pairs. </vt:lpstr>
      <vt:lpstr>PowerPoint Presentation</vt:lpstr>
      <vt:lpstr>PowerPoint Presentation</vt:lpstr>
      <vt:lpstr>Your task: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L.O. To collect interesting vocabulary.</dc:title>
  <dc:creator>Gemma Bleakley</dc:creator>
  <cp:lastModifiedBy>Gemma Bleakley</cp:lastModifiedBy>
  <cp:revision>10</cp:revision>
  <dcterms:created xsi:type="dcterms:W3CDTF">2021-01-07T11:52:30Z</dcterms:created>
  <dcterms:modified xsi:type="dcterms:W3CDTF">2021-01-07T15:10:49Z</dcterms:modified>
</cp:coreProperties>
</file>