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86252-DC5D-4B70-8D2B-79D0566DFFF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3C5F9-3539-49CD-8876-E1910047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30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Today we are going</a:t>
            </a:r>
            <a:r>
              <a:rPr lang="en-GB" baseline="0" dirty="0" smtClean="0"/>
              <a:t> to be exploring a range of poems. Some of them you might have heard of before and some might be new. Some of the poems might link to the 5 senses. Do you know what the 5 senses are??</a:t>
            </a:r>
          </a:p>
          <a:p>
            <a:endParaRPr lang="en-GB" baseline="0" dirty="0" smtClean="0"/>
          </a:p>
          <a:p>
            <a:r>
              <a:rPr lang="en-GB" baseline="0" dirty="0" smtClean="0"/>
              <a:t>Taste, Touch, Smell, Sight and hearing.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76644-D668-4547-9829-99B1EA3E6D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7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poem is called ‘The Sound</a:t>
            </a:r>
            <a:r>
              <a:rPr lang="en-GB" baseline="0" dirty="0" smtClean="0"/>
              <a:t> Collector’ by Roger McGough.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While you are listening, think carefully about what sense is being used in this poem.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Read the poem.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Talk with your grown up about these poems.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What did you like about them? What didn’t you like about them? Which one if you favourite? Did you spot any senses in the poems?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Can you remember the 5 senses?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Can you spot any rhyming words? 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76644-D668-4547-9829-99B1EA3E6D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26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7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3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97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25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6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95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3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9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42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0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2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4a"/><Relationship Id="rId7" Type="http://schemas.openxmlformats.org/officeDocument/2006/relationships/hyperlink" Target="https://central.espresso.co.uk/espresso/primary_uk/subject/module/activity/item1075726/grade1/module1122235/index.html?source=search-all-all-all-all&amp;source-keywords=rhyming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central.espresso.co.uk/espresso/primary_uk/subject/module/activity/item1074105/grade1/module1122235/index.html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25237" y="350252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L.O. To </a:t>
            </a:r>
            <a:r>
              <a:rPr lang="en-GB" dirty="0" smtClean="0">
                <a:latin typeface="Comic Sans MS" panose="030F0702030302020204" pitchFamily="66" charset="0"/>
              </a:rPr>
              <a:t>continue a rhyming string.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25237" y="984460"/>
            <a:ext cx="255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 Bleakley’s Voice </a:t>
            </a:r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637" y="864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8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4667250" cy="604361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latin typeface="Comic Sans MS" panose="030F0702030302020204" pitchFamily="66" charset="0"/>
              </a:rPr>
              <a:t>The sound collector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Comic Sans MS" panose="030F0702030302020204" pitchFamily="66" charset="0"/>
              </a:rPr>
              <a:t>A stranger called this morning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Dressed all in black and grey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Put every sound into a bag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And carried them away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Comic Sans MS" panose="030F0702030302020204" pitchFamily="66" charset="0"/>
              </a:rPr>
              <a:t>The whistling of the kettle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turning of the lock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purring of the kitten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ticking of the clock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Comic Sans MS" panose="030F0702030302020204" pitchFamily="66" charset="0"/>
              </a:rPr>
              <a:t>The popping of the toaster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crunching of the flakes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When you spread the marmalade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scraping noise it makes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Comic Sans MS" panose="030F0702030302020204" pitchFamily="66" charset="0"/>
              </a:rPr>
              <a:t>The hissing of the frying pan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ticking of the grill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bubbling of the bathtub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As it starts to fill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89641" y="1364626"/>
            <a:ext cx="54483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The drumming of the raindrops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On the windowpane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When you do the washing-up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The gurgle of the drain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The crying of the baby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The squeaking of the chair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The swishing of the curtain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The creaking of the stair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A stranger called this morning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He didn't leave his name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Left us only silence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Life will never be the same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Roger McGough</a:t>
            </a:r>
          </a:p>
          <a:p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3526971" y="1240971"/>
            <a:ext cx="613955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817222" y="1814036"/>
            <a:ext cx="613955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913016" y="2597807"/>
            <a:ext cx="613955" cy="3657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913016" y="3206658"/>
            <a:ext cx="613955" cy="3657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219993" y="3890484"/>
            <a:ext cx="803367" cy="36576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19993" y="4574310"/>
            <a:ext cx="803367" cy="36576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58315" y="5258136"/>
            <a:ext cx="613955" cy="32310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10244" y="5899309"/>
            <a:ext cx="613955" cy="32310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7892" y="418011"/>
            <a:ext cx="294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Miss Bleakley’s comments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15743" y="1722596"/>
            <a:ext cx="1479914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556172" y="2316210"/>
            <a:ext cx="809896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891586" y="3182612"/>
            <a:ext cx="948963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8795657" y="3853375"/>
            <a:ext cx="948963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8639309" y="4737617"/>
            <a:ext cx="948963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8961120" y="5390540"/>
            <a:ext cx="948963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Rhyming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6126" y="297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9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Continue a rhyming string: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34825"/>
            <a:ext cx="10659908" cy="4043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30491" y="849086"/>
            <a:ext cx="282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 Bleakley’s comments</a:t>
            </a:r>
            <a:endParaRPr lang="en-GB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0891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Your task</a:t>
            </a:r>
            <a:r>
              <a:rPr lang="en-GB" sz="4000" dirty="0" smtClean="0">
                <a:latin typeface="Comic Sans MS" panose="030F0702030302020204" pitchFamily="66" charset="0"/>
              </a:rPr>
              <a:t>: Complete the Espresso Tasks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7646" y="1867989"/>
            <a:ext cx="4963885" cy="282157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 1: </a:t>
            </a:r>
            <a:r>
              <a:rPr lang="en-GB" u="sng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https://central.espresso.co.uk/espresso/primary_uk/subject/module/activity/item1074105/grade1/module1122235/index.html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6352903" y="1867989"/>
            <a:ext cx="4963885" cy="282157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 2: </a:t>
            </a:r>
            <a:r>
              <a:rPr lang="en-GB" u="sng" dirty="0" smtClean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GB" u="sng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://central.espresso.co.uk/espresso/primary_uk/subject/module/activity/item1075726/grade1/module1122235/index.html?source=search-all-all-all-all&amp;source-keywords=rhyming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37211" y="5047326"/>
            <a:ext cx="343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English 1/ Poetry/ Rhyming words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119256" y="5047326"/>
            <a:ext cx="394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English 1/ Poetry/ Rhyming sentences</a:t>
            </a:r>
            <a:endParaRPr lang="en-GB" dirty="0"/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54640" y="357981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1000" y="5893526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31966" y="6013660"/>
            <a:ext cx="403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 Bleakley’s top tip!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2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219</Words>
  <Application>Microsoft Office PowerPoint</Application>
  <PresentationFormat>Widescreen</PresentationFormat>
  <Paragraphs>42</Paragraphs>
  <Slides>4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Times New Roman</vt:lpstr>
      <vt:lpstr>Office Theme</vt:lpstr>
      <vt:lpstr>L.O. To continue a rhyming string. </vt:lpstr>
      <vt:lpstr>PowerPoint Presentation</vt:lpstr>
      <vt:lpstr>Continue a rhyming string:</vt:lpstr>
      <vt:lpstr>Your task: Complete the Espresso Tasks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L.O. To collect interesting vocabulary.</dc:title>
  <dc:creator>Gemma Bleakley</dc:creator>
  <cp:lastModifiedBy>Gemma Bleakley</cp:lastModifiedBy>
  <cp:revision>17</cp:revision>
  <dcterms:created xsi:type="dcterms:W3CDTF">2021-01-07T11:52:30Z</dcterms:created>
  <dcterms:modified xsi:type="dcterms:W3CDTF">2021-01-07T16:20:26Z</dcterms:modified>
</cp:coreProperties>
</file>