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73" r:id="rId5"/>
    <p:sldId id="274" r:id="rId6"/>
    <p:sldId id="275" r:id="rId7"/>
    <p:sldId id="277" r:id="rId8"/>
    <p:sldId id="278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1"/>
    <p:restoredTop sz="94857"/>
  </p:normalViewPr>
  <p:slideViewPr>
    <p:cSldViewPr snapToGrid="0" snapToObjects="1">
      <p:cViewPr varScale="1">
        <p:scale>
          <a:sx n="53" d="100"/>
          <a:sy n="53" d="100"/>
        </p:scale>
        <p:origin x="168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F2488-AD0D-C446-9ED6-4EC667F8C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CB83D7-F87F-9848-9F1A-8AAB0387E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202A6-9146-BA4A-BCE2-6B01DCD14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CCED0-827E-D74F-8341-984C9ADE0DD2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969CA-05F1-7344-8B45-69AEA78A6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7ACE8-5E63-844A-AC62-40A5B7D8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16E5-B1B1-7742-A8F4-908C3DEB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0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2C73D-D5A4-904D-92E6-3353C510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2D876A-715C-824D-9996-577559E50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5C5A5-38C1-E846-A6E8-269190069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CCED0-827E-D74F-8341-984C9ADE0DD2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2268E-D8C1-3643-B119-C46E13A8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307DA-B6E1-EE4C-9F67-09665BE15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16E5-B1B1-7742-A8F4-908C3DEB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6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1C0A59-51D4-5F40-A83F-F0340A30F7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26EF0C-C59E-6E48-BE18-76A1DB798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EDF59-F8B5-7A44-A5F1-878C3D65C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CCED0-827E-D74F-8341-984C9ADE0DD2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AE9D1-2843-8E49-A93A-17DF4F2FA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A1060-C6C7-1146-8F80-C931CAB57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16E5-B1B1-7742-A8F4-908C3DEB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3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599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799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021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411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639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57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FE3BC-BF2E-1140-A8F1-5D048C46D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4BBD9-1414-EF48-9EF0-3B7F9CF28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18A2A-659B-4644-A461-B3D4C0D64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CCED0-827E-D74F-8341-984C9ADE0DD2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87489-6EF2-914F-81BE-4B7A74E05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476D6-531E-2448-9C1E-2D5B0F374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16E5-B1B1-7742-A8F4-908C3DEB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8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9CD19-40DB-E64F-9953-57E74FDC5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E6CCA-0A7A-B648-8BCD-0774E2EB0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8057C-FA52-CA4D-853A-0A958FA88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CCED0-827E-D74F-8341-984C9ADE0DD2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C04B7-F1B4-9C48-9967-59B7CBDB4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A059B-9345-554A-B771-55312FB42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16E5-B1B1-7742-A8F4-908C3DEB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1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B4808-7B61-1549-B074-2F83D885D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A31F5-9328-5D44-BF1E-A83DCDCA2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ED6748-F258-9748-8345-501150318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E7F33-455E-3C4A-8C39-1E320DFFF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CCED0-827E-D74F-8341-984C9ADE0DD2}" type="datetimeFigureOut">
              <a:rPr lang="en-US" smtClean="0"/>
              <a:t>3/21/21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8F537C-2846-2A4B-B3BF-3B815FB12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38803-A8C5-8041-928E-5B613602B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16E5-B1B1-7742-A8F4-908C3DEB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988F5-688F-3845-9207-133814550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BCC3E-B02D-A44F-AC56-0405AF5E5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6D919-914C-2E40-A24A-EE89DCE2C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ECDFA1-A843-6D42-B35A-7D4916462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8E7E99-9167-EA4D-807D-95F78E0A9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7D9A7-7F09-1C47-9272-EA57B97E0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CCED0-827E-D74F-8341-984C9ADE0DD2}" type="datetimeFigureOut">
              <a:rPr lang="en-US" smtClean="0"/>
              <a:t>3/21/21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0D5B71-BA7A-604C-B823-F2928435A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7C740-E225-424F-A9CD-29FB4621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16E5-B1B1-7742-A8F4-908C3DEB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0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86428-79A6-7A42-B3E1-142D3AE61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261495-CDB1-6B48-A0B8-2652A8FE6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CCED0-827E-D74F-8341-984C9ADE0DD2}" type="datetimeFigureOut">
              <a:rPr lang="en-US" smtClean="0"/>
              <a:t>3/21/21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0AC5F4-3D54-1449-9B40-DB93732E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02975-A4EC-1D48-AB19-39DA2AE47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16E5-B1B1-7742-A8F4-908C3DEB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1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2C7E1C-C205-A742-A5B2-D40B51F80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CCED0-827E-D74F-8341-984C9ADE0DD2}" type="datetimeFigureOut">
              <a:rPr lang="en-US" smtClean="0"/>
              <a:t>3/21/21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A1BA49-F69E-7540-B1F0-079B42A8F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1464A-E2B7-E142-B31E-4D39C127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16E5-B1B1-7742-A8F4-908C3DEB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5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37BB-FE29-5642-A207-FA9FD1F35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40658-B2EE-5443-B781-7FC983BEC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6CB28-0BA8-D44E-85ED-E9679F474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8C38D-0821-0D4A-95E6-11DB3146D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CCED0-827E-D74F-8341-984C9ADE0DD2}" type="datetimeFigureOut">
              <a:rPr lang="en-US" smtClean="0"/>
              <a:t>3/21/21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939B6-63A0-5D46-8E04-86894C267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6CA3-BE11-5F4A-8192-4FFC9D21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16E5-B1B1-7742-A8F4-908C3DEB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91165-D99D-CF49-8880-EE91866DE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8E93D2-F096-854D-9058-F8FF471457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25B47-1C38-2047-922D-0AED3C93D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841DB-9EBF-9840-9BEA-A571F2CA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CCED0-827E-D74F-8341-984C9ADE0DD2}" type="datetimeFigureOut">
              <a:rPr lang="en-US" smtClean="0"/>
              <a:t>3/21/21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2AE6B-2D34-4E4A-9702-EFEE783AC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99BE9-62B9-544B-9B30-C6E35BF6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16E5-B1B1-7742-A8F4-908C3DEB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6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528F9E-B5D4-C34E-BC2C-3CBC833FB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A7C23-7ADA-664D-A872-2282F206A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42AD9-453E-0D4A-AD88-113416393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CCED0-827E-D74F-8341-984C9ADE0DD2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8F56A-AEC3-7A4F-8429-AD98516D2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55F8D-9646-D245-975C-91DB984A8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E16E5-B1B1-7742-A8F4-908C3DEB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8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jYeMpUdufNk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9" Type="http://schemas.microsoft.com/office/2007/relationships/media" Target="../media/media20.m4a"/><Relationship Id="rId21" Type="http://schemas.microsoft.com/office/2007/relationships/media" Target="../media/media11.m4a"/><Relationship Id="rId34" Type="http://schemas.openxmlformats.org/officeDocument/2006/relationships/audio" Target="../media/media17.m4a"/><Relationship Id="rId42" Type="http://schemas.openxmlformats.org/officeDocument/2006/relationships/audio" Target="../media/media21.m4a"/><Relationship Id="rId47" Type="http://schemas.microsoft.com/office/2007/relationships/media" Target="../media/media24.m4a"/><Relationship Id="rId50" Type="http://schemas.openxmlformats.org/officeDocument/2006/relationships/audio" Target="../media/media25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9" Type="http://schemas.microsoft.com/office/2007/relationships/media" Target="../media/media15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audio" Target="../media/media16.m4a"/><Relationship Id="rId37" Type="http://schemas.microsoft.com/office/2007/relationships/media" Target="../media/media19.m4a"/><Relationship Id="rId40" Type="http://schemas.openxmlformats.org/officeDocument/2006/relationships/audio" Target="../media/media20.m4a"/><Relationship Id="rId45" Type="http://schemas.microsoft.com/office/2007/relationships/media" Target="../media/media23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audio" Target="../media/media18.m4a"/><Relationship Id="rId49" Type="http://schemas.microsoft.com/office/2007/relationships/media" Target="../media/media25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microsoft.com/office/2007/relationships/media" Target="../media/media16.m4a"/><Relationship Id="rId44" Type="http://schemas.openxmlformats.org/officeDocument/2006/relationships/audio" Target="../media/media22.m4a"/><Relationship Id="rId52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audio" Target="../media/media15.m4a"/><Relationship Id="rId35" Type="http://schemas.microsoft.com/office/2007/relationships/media" Target="../media/media18.m4a"/><Relationship Id="rId43" Type="http://schemas.microsoft.com/office/2007/relationships/media" Target="../media/media22.m4a"/><Relationship Id="rId48" Type="http://schemas.openxmlformats.org/officeDocument/2006/relationships/audio" Target="../media/media24.m4a"/><Relationship Id="rId8" Type="http://schemas.openxmlformats.org/officeDocument/2006/relationships/audio" Target="../media/media4.m4a"/><Relationship Id="rId51" Type="http://schemas.openxmlformats.org/officeDocument/2006/relationships/slideLayout" Target="../slideLayouts/slideLayout13.xml"/><Relationship Id="rId3" Type="http://schemas.microsoft.com/office/2007/relationships/media" Target="../media/media2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microsoft.com/office/2007/relationships/media" Target="../media/media17.m4a"/><Relationship Id="rId38" Type="http://schemas.openxmlformats.org/officeDocument/2006/relationships/audio" Target="../media/media19.m4a"/><Relationship Id="rId46" Type="http://schemas.openxmlformats.org/officeDocument/2006/relationships/audio" Target="../media/media23.m4a"/><Relationship Id="rId20" Type="http://schemas.openxmlformats.org/officeDocument/2006/relationships/audio" Target="../media/media10.m4a"/><Relationship Id="rId41" Type="http://schemas.microsoft.com/office/2007/relationships/media" Target="../media/media21.m4a"/><Relationship Id="rId1" Type="http://schemas.microsoft.com/office/2007/relationships/media" Target="../media/media1.m4a"/><Relationship Id="rId6" Type="http://schemas.openxmlformats.org/officeDocument/2006/relationships/audio" Target="../media/media3.m4a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media" Target="../media/media32.m4a"/><Relationship Id="rId18" Type="http://schemas.openxmlformats.org/officeDocument/2006/relationships/audio" Target="../media/media34.m4a"/><Relationship Id="rId26" Type="http://schemas.openxmlformats.org/officeDocument/2006/relationships/audio" Target="../media/media38.m4a"/><Relationship Id="rId39" Type="http://schemas.microsoft.com/office/2007/relationships/media" Target="../media/media45.m4a"/><Relationship Id="rId21" Type="http://schemas.microsoft.com/office/2007/relationships/media" Target="../media/media36.m4a"/><Relationship Id="rId34" Type="http://schemas.openxmlformats.org/officeDocument/2006/relationships/audio" Target="../media/media42.m4a"/><Relationship Id="rId42" Type="http://schemas.openxmlformats.org/officeDocument/2006/relationships/audio" Target="../media/media46.m4a"/><Relationship Id="rId47" Type="http://schemas.microsoft.com/office/2007/relationships/media" Target="../media/media49.m4a"/><Relationship Id="rId50" Type="http://schemas.openxmlformats.org/officeDocument/2006/relationships/audio" Target="../media/media50.m4a"/><Relationship Id="rId7" Type="http://schemas.microsoft.com/office/2007/relationships/media" Target="../media/media29.m4a"/><Relationship Id="rId2" Type="http://schemas.openxmlformats.org/officeDocument/2006/relationships/audio" Target="../media/media26.m4a"/><Relationship Id="rId16" Type="http://schemas.openxmlformats.org/officeDocument/2006/relationships/audio" Target="../media/media33.m4a"/><Relationship Id="rId29" Type="http://schemas.microsoft.com/office/2007/relationships/media" Target="../media/media40.m4a"/><Relationship Id="rId11" Type="http://schemas.microsoft.com/office/2007/relationships/media" Target="../media/media31.m4a"/><Relationship Id="rId24" Type="http://schemas.openxmlformats.org/officeDocument/2006/relationships/audio" Target="../media/media37.m4a"/><Relationship Id="rId32" Type="http://schemas.openxmlformats.org/officeDocument/2006/relationships/audio" Target="../media/media41.m4a"/><Relationship Id="rId37" Type="http://schemas.microsoft.com/office/2007/relationships/media" Target="../media/media44.m4a"/><Relationship Id="rId40" Type="http://schemas.openxmlformats.org/officeDocument/2006/relationships/audio" Target="../media/media45.m4a"/><Relationship Id="rId45" Type="http://schemas.microsoft.com/office/2007/relationships/media" Target="../media/media48.m4a"/><Relationship Id="rId53" Type="http://schemas.openxmlformats.org/officeDocument/2006/relationships/slideLayout" Target="../slideLayouts/slideLayout14.xml"/><Relationship Id="rId5" Type="http://schemas.microsoft.com/office/2007/relationships/media" Target="../media/media28.m4a"/><Relationship Id="rId10" Type="http://schemas.openxmlformats.org/officeDocument/2006/relationships/audio" Target="../media/media30.m4a"/><Relationship Id="rId19" Type="http://schemas.microsoft.com/office/2007/relationships/media" Target="../media/media35.m4a"/><Relationship Id="rId31" Type="http://schemas.microsoft.com/office/2007/relationships/media" Target="../media/media41.m4a"/><Relationship Id="rId44" Type="http://schemas.openxmlformats.org/officeDocument/2006/relationships/audio" Target="../media/media47.m4a"/><Relationship Id="rId52" Type="http://schemas.openxmlformats.org/officeDocument/2006/relationships/audio" Target="../media/media51.m4a"/><Relationship Id="rId4" Type="http://schemas.openxmlformats.org/officeDocument/2006/relationships/audio" Target="../media/media27.m4a"/><Relationship Id="rId9" Type="http://schemas.microsoft.com/office/2007/relationships/media" Target="../media/media30.m4a"/><Relationship Id="rId14" Type="http://schemas.openxmlformats.org/officeDocument/2006/relationships/audio" Target="../media/media32.m4a"/><Relationship Id="rId22" Type="http://schemas.openxmlformats.org/officeDocument/2006/relationships/audio" Target="../media/media36.m4a"/><Relationship Id="rId27" Type="http://schemas.microsoft.com/office/2007/relationships/media" Target="../media/media39.m4a"/><Relationship Id="rId30" Type="http://schemas.openxmlformats.org/officeDocument/2006/relationships/audio" Target="../media/media40.m4a"/><Relationship Id="rId35" Type="http://schemas.microsoft.com/office/2007/relationships/media" Target="../media/media43.m4a"/><Relationship Id="rId43" Type="http://schemas.microsoft.com/office/2007/relationships/media" Target="../media/media47.m4a"/><Relationship Id="rId48" Type="http://schemas.openxmlformats.org/officeDocument/2006/relationships/audio" Target="../media/media49.m4a"/><Relationship Id="rId8" Type="http://schemas.openxmlformats.org/officeDocument/2006/relationships/audio" Target="../media/media29.m4a"/><Relationship Id="rId51" Type="http://schemas.microsoft.com/office/2007/relationships/media" Target="../media/media51.m4a"/><Relationship Id="rId3" Type="http://schemas.microsoft.com/office/2007/relationships/media" Target="../media/media27.m4a"/><Relationship Id="rId12" Type="http://schemas.openxmlformats.org/officeDocument/2006/relationships/audio" Target="../media/media31.m4a"/><Relationship Id="rId17" Type="http://schemas.microsoft.com/office/2007/relationships/media" Target="../media/media34.m4a"/><Relationship Id="rId25" Type="http://schemas.microsoft.com/office/2007/relationships/media" Target="../media/media38.m4a"/><Relationship Id="rId33" Type="http://schemas.microsoft.com/office/2007/relationships/media" Target="../media/media42.m4a"/><Relationship Id="rId38" Type="http://schemas.openxmlformats.org/officeDocument/2006/relationships/audio" Target="../media/media44.m4a"/><Relationship Id="rId46" Type="http://schemas.openxmlformats.org/officeDocument/2006/relationships/audio" Target="../media/media48.m4a"/><Relationship Id="rId20" Type="http://schemas.openxmlformats.org/officeDocument/2006/relationships/audio" Target="../media/media35.m4a"/><Relationship Id="rId41" Type="http://schemas.microsoft.com/office/2007/relationships/media" Target="../media/media46.m4a"/><Relationship Id="rId54" Type="http://schemas.openxmlformats.org/officeDocument/2006/relationships/image" Target="../media/image3.png"/><Relationship Id="rId1" Type="http://schemas.microsoft.com/office/2007/relationships/media" Target="../media/media26.m4a"/><Relationship Id="rId6" Type="http://schemas.openxmlformats.org/officeDocument/2006/relationships/audio" Target="../media/media28.m4a"/><Relationship Id="rId15" Type="http://schemas.microsoft.com/office/2007/relationships/media" Target="../media/media33.m4a"/><Relationship Id="rId23" Type="http://schemas.microsoft.com/office/2007/relationships/media" Target="../media/media37.m4a"/><Relationship Id="rId28" Type="http://schemas.openxmlformats.org/officeDocument/2006/relationships/audio" Target="../media/media39.m4a"/><Relationship Id="rId36" Type="http://schemas.openxmlformats.org/officeDocument/2006/relationships/audio" Target="../media/media43.m4a"/><Relationship Id="rId49" Type="http://schemas.microsoft.com/office/2007/relationships/media" Target="../media/media50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3" Type="http://schemas.microsoft.com/office/2007/relationships/media" Target="../media/media18.m4a"/><Relationship Id="rId7" Type="http://schemas.microsoft.com/office/2007/relationships/media" Target="../media/media7.m4a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19.m4a"/><Relationship Id="rId5" Type="http://schemas.microsoft.com/office/2007/relationships/media" Target="../media/media19.m4a"/><Relationship Id="rId10" Type="http://schemas.openxmlformats.org/officeDocument/2006/relationships/image" Target="../media/image3.png"/><Relationship Id="rId4" Type="http://schemas.openxmlformats.org/officeDocument/2006/relationships/audio" Target="../media/media18.m4a"/><Relationship Id="rId9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961AD4A-5DE0-734B-AA1A-3CFEE868E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5189" y="2013868"/>
            <a:ext cx="10146632" cy="2606257"/>
          </a:xfrm>
        </p:spPr>
        <p:txBody>
          <a:bodyPr>
            <a:normAutofit/>
          </a:bodyPr>
          <a:lstStyle/>
          <a:p>
            <a:r>
              <a:rPr lang="en-US" sz="4100" b="1" dirty="0"/>
              <a:t>LO: To identify letter names to letter sounds.</a:t>
            </a:r>
          </a:p>
          <a:p>
            <a:r>
              <a:rPr lang="en-US" sz="3600" dirty="0"/>
              <a:t>Must: Can identify the letter sounds. </a:t>
            </a:r>
          </a:p>
          <a:p>
            <a:r>
              <a:rPr lang="en-US" sz="3600" dirty="0"/>
              <a:t>Should: Can identify the letter names.</a:t>
            </a:r>
          </a:p>
          <a:p>
            <a:r>
              <a:rPr lang="en-US" sz="3600" dirty="0"/>
              <a:t>Could: Match Capital letters to lowercase letters.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022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AA38DD-1EFC-0947-867D-0EC9FC4B8628}"/>
              </a:ext>
            </a:extLst>
          </p:cNvPr>
          <p:cNvSpPr txBox="1"/>
          <p:nvPr/>
        </p:nvSpPr>
        <p:spPr>
          <a:xfrm>
            <a:off x="3300413" y="914400"/>
            <a:ext cx="58293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Let’s get moving!</a:t>
            </a:r>
          </a:p>
          <a:p>
            <a:pPr algn="ctr"/>
            <a:r>
              <a:rPr lang="en-US" sz="4400" dirty="0"/>
              <a:t>Let’s do the alphabet song together!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BB168D-8718-474D-B490-86B0E1E05070}"/>
              </a:ext>
            </a:extLst>
          </p:cNvPr>
          <p:cNvSpPr/>
          <p:nvPr/>
        </p:nvSpPr>
        <p:spPr>
          <a:xfrm>
            <a:off x="3863196" y="6211669"/>
            <a:ext cx="4960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https://www.youtube.com/watch?v=jYeMpUdufNk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6FB85BD3-98E0-D645-9136-51BD0083A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398" y="3329463"/>
            <a:ext cx="76327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8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0689" y="2034563"/>
            <a:ext cx="7931888" cy="2146843"/>
          </a:xfrm>
          <a:prstGeom prst="rect">
            <a:avLst/>
          </a:prstGeom>
          <a:solidFill>
            <a:srgbClr val="F1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0" algn="ctr"/>
            <a:r>
              <a:rPr lang="en-GB" sz="2800" b="1" dirty="0">
                <a:solidFill>
                  <a:schemeClr val="bg1"/>
                </a:solidFill>
                <a:latin typeface="Twinkl" pitchFamily="2" charset="77"/>
                <a:ea typeface="Roboto"/>
                <a:cs typeface="Roboto"/>
                <a:sym typeface="Roboto"/>
              </a:rPr>
              <a:t>Every letter has a sound or sounds that it makes.</a:t>
            </a:r>
          </a:p>
          <a:p>
            <a:pPr lvl="0" algn="ctr"/>
            <a:endParaRPr lang="en-GB" sz="2800" dirty="0">
              <a:solidFill>
                <a:schemeClr val="bg1"/>
              </a:solidFill>
              <a:latin typeface="Twinkl" pitchFamily="2" charset="77"/>
              <a:ea typeface="Roboto"/>
              <a:cs typeface="Roboto"/>
              <a:sym typeface="Roboto"/>
            </a:endParaRPr>
          </a:p>
          <a:p>
            <a:pPr algn="ctr">
              <a:spcBef>
                <a:spcPts val="1600"/>
              </a:spcBef>
            </a:pPr>
            <a:r>
              <a:rPr lang="en-GB" sz="2800" b="1" dirty="0">
                <a:solidFill>
                  <a:schemeClr val="bg1"/>
                </a:solidFill>
                <a:latin typeface="Twinkl" pitchFamily="2" charset="77"/>
                <a:ea typeface="Roboto"/>
                <a:cs typeface="Roboto"/>
                <a:sym typeface="Roboto"/>
              </a:rPr>
              <a:t>Every letter also has a letter name. </a:t>
            </a:r>
          </a:p>
        </p:txBody>
      </p:sp>
    </p:spTree>
    <p:extLst>
      <p:ext uri="{BB962C8B-B14F-4D97-AF65-F5344CB8AC3E}">
        <p14:creationId xmlns:p14="http://schemas.microsoft.com/office/powerpoint/2010/main" val="171998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A217-CB7C-B642-A57E-F4F9FACA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7" y="637989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F18215"/>
                </a:solidFill>
              </a:rPr>
              <a:t>Click on the letters below to hear the sounds.</a:t>
            </a:r>
            <a:endParaRPr lang="en-US" sz="3600" dirty="0">
              <a:solidFill>
                <a:srgbClr val="F1821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512A06-387F-0840-A925-7318CE4E1402}"/>
              </a:ext>
            </a:extLst>
          </p:cNvPr>
          <p:cNvSpPr txBox="1"/>
          <p:nvPr/>
        </p:nvSpPr>
        <p:spPr>
          <a:xfrm>
            <a:off x="2692428" y="1973534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a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D0BB27-4273-4D41-B430-9A72EF52F66E}"/>
              </a:ext>
            </a:extLst>
          </p:cNvPr>
          <p:cNvSpPr txBox="1"/>
          <p:nvPr/>
        </p:nvSpPr>
        <p:spPr>
          <a:xfrm>
            <a:off x="3337988" y="1973533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b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B96E91-F861-5E49-A8F4-4BA770AD9461}"/>
              </a:ext>
            </a:extLst>
          </p:cNvPr>
          <p:cNvSpPr txBox="1"/>
          <p:nvPr/>
        </p:nvSpPr>
        <p:spPr>
          <a:xfrm>
            <a:off x="3952726" y="1973532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c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1ECCEC-4CD2-954D-B0AC-EECA305D6F8C}"/>
              </a:ext>
            </a:extLst>
          </p:cNvPr>
          <p:cNvSpPr txBox="1"/>
          <p:nvPr/>
        </p:nvSpPr>
        <p:spPr>
          <a:xfrm>
            <a:off x="4567464" y="1973532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d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6939F-CFA3-0B45-A985-F1791BDCBC6D}"/>
              </a:ext>
            </a:extLst>
          </p:cNvPr>
          <p:cNvSpPr txBox="1"/>
          <p:nvPr/>
        </p:nvSpPr>
        <p:spPr>
          <a:xfrm>
            <a:off x="5182202" y="197353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e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E222B6-C2C1-EF4E-8DD5-42A2C7C1CECA}"/>
              </a:ext>
            </a:extLst>
          </p:cNvPr>
          <p:cNvSpPr txBox="1"/>
          <p:nvPr/>
        </p:nvSpPr>
        <p:spPr>
          <a:xfrm>
            <a:off x="5796940" y="197353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f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6DEA3E-D89A-0B44-A634-5AF3AB0106A6}"/>
              </a:ext>
            </a:extLst>
          </p:cNvPr>
          <p:cNvSpPr txBox="1"/>
          <p:nvPr/>
        </p:nvSpPr>
        <p:spPr>
          <a:xfrm>
            <a:off x="6411678" y="197353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g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761495-744E-A143-A0C4-2F7859F07F57}"/>
              </a:ext>
            </a:extLst>
          </p:cNvPr>
          <p:cNvSpPr txBox="1"/>
          <p:nvPr/>
        </p:nvSpPr>
        <p:spPr>
          <a:xfrm>
            <a:off x="7026416" y="1973530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h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CBD1C7-88AC-8847-8E3D-C9B4894F3DC0}"/>
              </a:ext>
            </a:extLst>
          </p:cNvPr>
          <p:cNvSpPr txBox="1"/>
          <p:nvPr/>
        </p:nvSpPr>
        <p:spPr>
          <a:xfrm>
            <a:off x="7641154" y="1973529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i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688145-4E84-284C-82ED-959412152B9D}"/>
              </a:ext>
            </a:extLst>
          </p:cNvPr>
          <p:cNvSpPr txBox="1"/>
          <p:nvPr/>
        </p:nvSpPr>
        <p:spPr>
          <a:xfrm>
            <a:off x="8255892" y="1973529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j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31A723-E2A3-D64A-A0D7-D8A4793BB459}"/>
              </a:ext>
            </a:extLst>
          </p:cNvPr>
          <p:cNvSpPr txBox="1"/>
          <p:nvPr/>
        </p:nvSpPr>
        <p:spPr>
          <a:xfrm>
            <a:off x="8901452" y="1973529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k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0D12D2-5334-EB46-A62E-D57D7063AFB5}"/>
              </a:ext>
            </a:extLst>
          </p:cNvPr>
          <p:cNvSpPr txBox="1"/>
          <p:nvPr/>
        </p:nvSpPr>
        <p:spPr>
          <a:xfrm>
            <a:off x="2692428" y="2762154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l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C45E5E-0D26-4B42-8ABD-2FBD3777C52B}"/>
              </a:ext>
            </a:extLst>
          </p:cNvPr>
          <p:cNvSpPr txBox="1"/>
          <p:nvPr/>
        </p:nvSpPr>
        <p:spPr>
          <a:xfrm>
            <a:off x="3337988" y="2762153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m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A9B76E-8D1A-7346-A45B-32AD2BAE9054}"/>
              </a:ext>
            </a:extLst>
          </p:cNvPr>
          <p:cNvSpPr txBox="1"/>
          <p:nvPr/>
        </p:nvSpPr>
        <p:spPr>
          <a:xfrm>
            <a:off x="3952726" y="2762152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n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A158C4-1BB2-EB45-A447-30B7F51E152A}"/>
              </a:ext>
            </a:extLst>
          </p:cNvPr>
          <p:cNvSpPr txBox="1"/>
          <p:nvPr/>
        </p:nvSpPr>
        <p:spPr>
          <a:xfrm>
            <a:off x="4567464" y="2762152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o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CC7840-108D-6C4E-9CAE-C8F3897B8B00}"/>
              </a:ext>
            </a:extLst>
          </p:cNvPr>
          <p:cNvSpPr txBox="1"/>
          <p:nvPr/>
        </p:nvSpPr>
        <p:spPr>
          <a:xfrm>
            <a:off x="5182202" y="276215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p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4A4174-5498-F14B-9D47-4602EDEB452C}"/>
              </a:ext>
            </a:extLst>
          </p:cNvPr>
          <p:cNvSpPr txBox="1"/>
          <p:nvPr/>
        </p:nvSpPr>
        <p:spPr>
          <a:xfrm>
            <a:off x="5796940" y="276215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q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F67BE0-9DD6-B040-9E20-058E748CFE82}"/>
              </a:ext>
            </a:extLst>
          </p:cNvPr>
          <p:cNvSpPr txBox="1"/>
          <p:nvPr/>
        </p:nvSpPr>
        <p:spPr>
          <a:xfrm>
            <a:off x="6411678" y="276215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r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E35C3A-149F-D642-9AFD-B69CF359E091}"/>
              </a:ext>
            </a:extLst>
          </p:cNvPr>
          <p:cNvSpPr txBox="1"/>
          <p:nvPr/>
        </p:nvSpPr>
        <p:spPr>
          <a:xfrm>
            <a:off x="7026416" y="2762150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s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D0530A-3E65-DB48-B362-BCD3FDF67D37}"/>
              </a:ext>
            </a:extLst>
          </p:cNvPr>
          <p:cNvSpPr txBox="1"/>
          <p:nvPr/>
        </p:nvSpPr>
        <p:spPr>
          <a:xfrm>
            <a:off x="7641154" y="2762149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t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586AA7-8984-A244-B635-5AE4FD4C41F4}"/>
              </a:ext>
            </a:extLst>
          </p:cNvPr>
          <p:cNvSpPr txBox="1"/>
          <p:nvPr/>
        </p:nvSpPr>
        <p:spPr>
          <a:xfrm>
            <a:off x="8255892" y="2762149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u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3E2512-2409-034B-BA3A-A90C0A8775B0}"/>
              </a:ext>
            </a:extLst>
          </p:cNvPr>
          <p:cNvSpPr txBox="1"/>
          <p:nvPr/>
        </p:nvSpPr>
        <p:spPr>
          <a:xfrm>
            <a:off x="8901452" y="2762149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v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37A336-340A-2B4C-9BCF-CE78331ED540}"/>
              </a:ext>
            </a:extLst>
          </p:cNvPr>
          <p:cNvSpPr txBox="1"/>
          <p:nvPr/>
        </p:nvSpPr>
        <p:spPr>
          <a:xfrm>
            <a:off x="5430195" y="355077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x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DF2F60-1C4C-CE4A-A7DD-C1EBD7620A14}"/>
              </a:ext>
            </a:extLst>
          </p:cNvPr>
          <p:cNvSpPr txBox="1"/>
          <p:nvPr/>
        </p:nvSpPr>
        <p:spPr>
          <a:xfrm>
            <a:off x="6044933" y="355077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y</a:t>
            </a:r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6A3D4D-463D-6241-B353-FDBE79E6A14F}"/>
              </a:ext>
            </a:extLst>
          </p:cNvPr>
          <p:cNvSpPr txBox="1"/>
          <p:nvPr/>
        </p:nvSpPr>
        <p:spPr>
          <a:xfrm>
            <a:off x="6659671" y="355077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z</a:t>
            </a:r>
            <a:endParaRPr lang="en-US" sz="28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F5E46AD-A574-EB4A-B1D1-14AD5F672F3E}"/>
              </a:ext>
            </a:extLst>
          </p:cNvPr>
          <p:cNvSpPr txBox="1"/>
          <p:nvPr/>
        </p:nvSpPr>
        <p:spPr>
          <a:xfrm>
            <a:off x="4815457" y="355077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w</a:t>
            </a:r>
            <a:endParaRPr lang="en-US" sz="2800" dirty="0"/>
          </a:p>
        </p:txBody>
      </p:sp>
      <p:pic>
        <p:nvPicPr>
          <p:cNvPr id="82" name="a sound.m4a" descr="a sound.m4a">
            <a:hlinkClick r:id="" action="ppaction://media"/>
            <a:extLst>
              <a:ext uri="{FF2B5EF4-FFF2-40B4-BE49-F238E27FC236}">
                <a16:creationId xmlns:a16="http://schemas.microsoft.com/office/drawing/2014/main" id="{F46B645A-7DDB-BA4A-94F6-CFB51B82A9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694863" y="6921804"/>
            <a:ext cx="812800" cy="812800"/>
          </a:xfrm>
          <a:prstGeom prst="rect">
            <a:avLst/>
          </a:prstGeom>
        </p:spPr>
      </p:pic>
      <p:pic>
        <p:nvPicPr>
          <p:cNvPr id="83" name="a sound.m4a" descr="a sound.m4a">
            <a:hlinkClick r:id="" action="ppaction://media"/>
            <a:extLst>
              <a:ext uri="{FF2B5EF4-FFF2-40B4-BE49-F238E27FC236}">
                <a16:creationId xmlns:a16="http://schemas.microsoft.com/office/drawing/2014/main" id="{49EE68AE-0D9A-364A-9DF4-FD175FCD17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736744" y="6858000"/>
            <a:ext cx="812800" cy="812800"/>
          </a:xfrm>
          <a:prstGeom prst="rect">
            <a:avLst/>
          </a:prstGeom>
        </p:spPr>
      </p:pic>
      <p:pic>
        <p:nvPicPr>
          <p:cNvPr id="84" name="b sound.m4a" descr="b sound.m4a">
            <a:hlinkClick r:id="" action="ppaction://media"/>
            <a:extLst>
              <a:ext uri="{FF2B5EF4-FFF2-40B4-BE49-F238E27FC236}">
                <a16:creationId xmlns:a16="http://schemas.microsoft.com/office/drawing/2014/main" id="{35713DCE-6556-6C4B-B151-CCA7D1558C9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651684" y="6943084"/>
            <a:ext cx="812800" cy="812800"/>
          </a:xfrm>
          <a:prstGeom prst="rect">
            <a:avLst/>
          </a:prstGeom>
        </p:spPr>
      </p:pic>
      <p:pic>
        <p:nvPicPr>
          <p:cNvPr id="85" name="c-k-ck sound.m4a" descr="c-k-ck sound.m4a">
            <a:hlinkClick r:id="" action="ppaction://media"/>
            <a:extLst>
              <a:ext uri="{FF2B5EF4-FFF2-40B4-BE49-F238E27FC236}">
                <a16:creationId xmlns:a16="http://schemas.microsoft.com/office/drawing/2014/main" id="{38DF6ED7-A47A-FD48-B22F-78C97DD23C3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705156" y="6953740"/>
            <a:ext cx="812800" cy="812800"/>
          </a:xfrm>
          <a:prstGeom prst="rect">
            <a:avLst/>
          </a:prstGeom>
        </p:spPr>
      </p:pic>
      <p:pic>
        <p:nvPicPr>
          <p:cNvPr id="86" name="d sound.m4a" descr="d sound.m4a">
            <a:hlinkClick r:id="" action="ppaction://media"/>
            <a:extLst>
              <a:ext uri="{FF2B5EF4-FFF2-40B4-BE49-F238E27FC236}">
                <a16:creationId xmlns:a16="http://schemas.microsoft.com/office/drawing/2014/main" id="{C56DAFEA-5227-5843-9353-45B90E75608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715479" y="6889919"/>
            <a:ext cx="812800" cy="812800"/>
          </a:xfrm>
          <a:prstGeom prst="rect">
            <a:avLst/>
          </a:prstGeom>
        </p:spPr>
      </p:pic>
      <p:pic>
        <p:nvPicPr>
          <p:cNvPr id="87" name="e sound.m4a" descr="e sound.m4a">
            <a:hlinkClick r:id="" action="ppaction://media"/>
            <a:extLst>
              <a:ext uri="{FF2B5EF4-FFF2-40B4-BE49-F238E27FC236}">
                <a16:creationId xmlns:a16="http://schemas.microsoft.com/office/drawing/2014/main" id="{D7962AD7-E186-5E4B-A126-C5F46480582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651684" y="6953740"/>
            <a:ext cx="812800" cy="812800"/>
          </a:xfrm>
          <a:prstGeom prst="rect">
            <a:avLst/>
          </a:prstGeom>
        </p:spPr>
      </p:pic>
      <p:pic>
        <p:nvPicPr>
          <p:cNvPr id="88" name="f sound.m4a" descr="f sound.m4a">
            <a:hlinkClick r:id="" action="ppaction://media"/>
            <a:extLst>
              <a:ext uri="{FF2B5EF4-FFF2-40B4-BE49-F238E27FC236}">
                <a16:creationId xmlns:a16="http://schemas.microsoft.com/office/drawing/2014/main" id="{4924B587-085C-1B47-ACED-D4866A1ACEC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695203" y="6921838"/>
            <a:ext cx="812800" cy="812800"/>
          </a:xfrm>
          <a:prstGeom prst="rect">
            <a:avLst/>
          </a:prstGeom>
        </p:spPr>
      </p:pic>
      <p:pic>
        <p:nvPicPr>
          <p:cNvPr id="89" name="g sound.m4a" descr="g sound.m4a">
            <a:hlinkClick r:id="" action="ppaction://media"/>
            <a:extLst>
              <a:ext uri="{FF2B5EF4-FFF2-40B4-BE49-F238E27FC236}">
                <a16:creationId xmlns:a16="http://schemas.microsoft.com/office/drawing/2014/main" id="{BC165922-9028-FE40-8307-EE2242C596A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672578" y="6911231"/>
            <a:ext cx="812800" cy="812800"/>
          </a:xfrm>
          <a:prstGeom prst="rect">
            <a:avLst/>
          </a:prstGeom>
        </p:spPr>
      </p:pic>
      <p:pic>
        <p:nvPicPr>
          <p:cNvPr id="90" name="h sound.m4a" descr="h sound.m4a">
            <a:hlinkClick r:id="" action="ppaction://media"/>
            <a:extLst>
              <a:ext uri="{FF2B5EF4-FFF2-40B4-BE49-F238E27FC236}">
                <a16:creationId xmlns:a16="http://schemas.microsoft.com/office/drawing/2014/main" id="{EFCBEBA9-4688-8E4C-B20F-D3B5A70C5C9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683520" y="6985678"/>
            <a:ext cx="812800" cy="812800"/>
          </a:xfrm>
          <a:prstGeom prst="rect">
            <a:avLst/>
          </a:prstGeom>
        </p:spPr>
      </p:pic>
      <p:pic>
        <p:nvPicPr>
          <p:cNvPr id="91" name="i sound.m4a" descr="i sound.m4a">
            <a:hlinkClick r:id="" action="ppaction://media"/>
            <a:extLst>
              <a:ext uri="{FF2B5EF4-FFF2-40B4-BE49-F238E27FC236}">
                <a16:creationId xmlns:a16="http://schemas.microsoft.com/office/drawing/2014/main" id="{F5603253-B2C7-9B4A-A0D9-55751BCBEBB7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683520" y="6943118"/>
            <a:ext cx="812800" cy="812800"/>
          </a:xfrm>
          <a:prstGeom prst="rect">
            <a:avLst/>
          </a:prstGeom>
        </p:spPr>
      </p:pic>
      <p:pic>
        <p:nvPicPr>
          <p:cNvPr id="92" name="j sound.m4a" descr="j sound.m4a">
            <a:hlinkClick r:id="" action="ppaction://media"/>
            <a:extLst>
              <a:ext uri="{FF2B5EF4-FFF2-40B4-BE49-F238E27FC236}">
                <a16:creationId xmlns:a16="http://schemas.microsoft.com/office/drawing/2014/main" id="{8D1502C7-BC93-1E4A-AF04-A776136B409A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683520" y="7017565"/>
            <a:ext cx="812800" cy="812800"/>
          </a:xfrm>
          <a:prstGeom prst="rect">
            <a:avLst/>
          </a:prstGeom>
        </p:spPr>
      </p:pic>
      <p:pic>
        <p:nvPicPr>
          <p:cNvPr id="93" name="c-k-ck sound.m4a" descr="c-k-ck sound.m4a">
            <a:hlinkClick r:id="" action="ppaction://media"/>
            <a:extLst>
              <a:ext uri="{FF2B5EF4-FFF2-40B4-BE49-F238E27FC236}">
                <a16:creationId xmlns:a16="http://schemas.microsoft.com/office/drawing/2014/main" id="{B403FBD2-3770-CC45-9693-85CB5B10851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692113" y="6943118"/>
            <a:ext cx="812800" cy="812800"/>
          </a:xfrm>
          <a:prstGeom prst="rect">
            <a:avLst/>
          </a:prstGeom>
        </p:spPr>
      </p:pic>
      <p:pic>
        <p:nvPicPr>
          <p:cNvPr id="94" name="l sound.m4a" descr="l sound.m4a">
            <a:hlinkClick r:id="" action="ppaction://media"/>
            <a:extLst>
              <a:ext uri="{FF2B5EF4-FFF2-40B4-BE49-F238E27FC236}">
                <a16:creationId xmlns:a16="http://schemas.microsoft.com/office/drawing/2014/main" id="{D22866D9-EA38-A84C-A0D4-C2A498059500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683520" y="6943118"/>
            <a:ext cx="812800" cy="812800"/>
          </a:xfrm>
          <a:prstGeom prst="rect">
            <a:avLst/>
          </a:prstGeom>
        </p:spPr>
      </p:pic>
      <p:pic>
        <p:nvPicPr>
          <p:cNvPr id="95" name="m sound.m4a" descr="m sound.m4a">
            <a:hlinkClick r:id="" action="ppaction://media"/>
            <a:extLst>
              <a:ext uri="{FF2B5EF4-FFF2-40B4-BE49-F238E27FC236}">
                <a16:creationId xmlns:a16="http://schemas.microsoft.com/office/drawing/2014/main" id="{032E2F94-6A22-E047-A284-93F5AEDF9D3F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694338" y="6953757"/>
            <a:ext cx="812800" cy="812800"/>
          </a:xfrm>
          <a:prstGeom prst="rect">
            <a:avLst/>
          </a:prstGeom>
        </p:spPr>
      </p:pic>
      <p:pic>
        <p:nvPicPr>
          <p:cNvPr id="96" name="n sound.m4a" descr="n sound.m4a">
            <a:hlinkClick r:id="" action="ppaction://media"/>
            <a:extLst>
              <a:ext uri="{FF2B5EF4-FFF2-40B4-BE49-F238E27FC236}">
                <a16:creationId xmlns:a16="http://schemas.microsoft.com/office/drawing/2014/main" id="{22D5BB62-6A97-7A41-BEDC-61437FDEB7B2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683087" y="6932494"/>
            <a:ext cx="812800" cy="812800"/>
          </a:xfrm>
          <a:prstGeom prst="rect">
            <a:avLst/>
          </a:prstGeom>
        </p:spPr>
      </p:pic>
      <p:pic>
        <p:nvPicPr>
          <p:cNvPr id="97" name="o sound.m4a" descr="o sound.m4a">
            <a:hlinkClick r:id="" action="ppaction://media"/>
            <a:extLst>
              <a:ext uri="{FF2B5EF4-FFF2-40B4-BE49-F238E27FC236}">
                <a16:creationId xmlns:a16="http://schemas.microsoft.com/office/drawing/2014/main" id="{0C283E11-CE80-CD46-B4BE-3259EF13DD0D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673938" y="7006941"/>
            <a:ext cx="812800" cy="812800"/>
          </a:xfrm>
          <a:prstGeom prst="rect">
            <a:avLst/>
          </a:prstGeom>
        </p:spPr>
      </p:pic>
      <p:pic>
        <p:nvPicPr>
          <p:cNvPr id="98" name="p sound.m4a" descr="p sound.m4a">
            <a:hlinkClick r:id="" action="ppaction://media"/>
            <a:extLst>
              <a:ext uri="{FF2B5EF4-FFF2-40B4-BE49-F238E27FC236}">
                <a16:creationId xmlns:a16="http://schemas.microsoft.com/office/drawing/2014/main" id="{0724EB35-FB29-5F4E-84CD-56607644F233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695203" y="6911231"/>
            <a:ext cx="812800" cy="812800"/>
          </a:xfrm>
          <a:prstGeom prst="rect">
            <a:avLst/>
          </a:prstGeom>
        </p:spPr>
      </p:pic>
      <p:pic>
        <p:nvPicPr>
          <p:cNvPr id="99" name="q(u) sound.m4a" descr="q(u) sound.m4a">
            <a:hlinkClick r:id="" action="ppaction://media"/>
            <a:extLst>
              <a:ext uri="{FF2B5EF4-FFF2-40B4-BE49-F238E27FC236}">
                <a16:creationId xmlns:a16="http://schemas.microsoft.com/office/drawing/2014/main" id="{7941A5FD-EEC6-B740-BEDA-53AD1A2B151B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696563" y="6911231"/>
            <a:ext cx="812800" cy="812800"/>
          </a:xfrm>
          <a:prstGeom prst="rect">
            <a:avLst/>
          </a:prstGeom>
        </p:spPr>
      </p:pic>
      <p:pic>
        <p:nvPicPr>
          <p:cNvPr id="100" name="r sound.m4a" descr="r sound.m4a">
            <a:hlinkClick r:id="" action="ppaction://media"/>
            <a:extLst>
              <a:ext uri="{FF2B5EF4-FFF2-40B4-BE49-F238E27FC236}">
                <a16:creationId xmlns:a16="http://schemas.microsoft.com/office/drawing/2014/main" id="{E2E5FCC3-74B7-CA46-837C-8213E5B4E0C3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662811" y="6964400"/>
            <a:ext cx="812800" cy="812800"/>
          </a:xfrm>
          <a:prstGeom prst="rect">
            <a:avLst/>
          </a:prstGeom>
        </p:spPr>
      </p:pic>
      <p:pic>
        <p:nvPicPr>
          <p:cNvPr id="101" name="s sound.m4a" descr="s sound.m4a">
            <a:hlinkClick r:id="" action="ppaction://media"/>
            <a:extLst>
              <a:ext uri="{FF2B5EF4-FFF2-40B4-BE49-F238E27FC236}">
                <a16:creationId xmlns:a16="http://schemas.microsoft.com/office/drawing/2014/main" id="{EE6DD487-9D4E-3844-BEE0-DA4FD201DF2A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715479" y="6975022"/>
            <a:ext cx="812800" cy="812800"/>
          </a:xfrm>
          <a:prstGeom prst="rect">
            <a:avLst/>
          </a:prstGeom>
        </p:spPr>
      </p:pic>
      <p:pic>
        <p:nvPicPr>
          <p:cNvPr id="102" name="t sound.m4a" descr="t sound.m4a">
            <a:hlinkClick r:id="" action="ppaction://media"/>
            <a:extLst>
              <a:ext uri="{FF2B5EF4-FFF2-40B4-BE49-F238E27FC236}">
                <a16:creationId xmlns:a16="http://schemas.microsoft.com/office/drawing/2014/main" id="{11477463-35C1-BD40-AC6D-DF7B067D9936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706701" y="6964398"/>
            <a:ext cx="812800" cy="812800"/>
          </a:xfrm>
          <a:prstGeom prst="rect">
            <a:avLst/>
          </a:prstGeom>
        </p:spPr>
      </p:pic>
      <p:pic>
        <p:nvPicPr>
          <p:cNvPr id="103" name="u sound.m4a" descr="u sound.m4a">
            <a:hlinkClick r:id="" action="ppaction://media"/>
            <a:extLst>
              <a:ext uri="{FF2B5EF4-FFF2-40B4-BE49-F238E27FC236}">
                <a16:creationId xmlns:a16="http://schemas.microsoft.com/office/drawing/2014/main" id="{7763AD9E-77BD-FD46-ABEB-345E9A99B937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697923" y="6943150"/>
            <a:ext cx="812800" cy="812800"/>
          </a:xfrm>
          <a:prstGeom prst="rect">
            <a:avLst/>
          </a:prstGeom>
        </p:spPr>
      </p:pic>
      <p:pic>
        <p:nvPicPr>
          <p:cNvPr id="104" name="v sound.m4a" descr="v sound.m4a">
            <a:hlinkClick r:id="" action="ppaction://media"/>
            <a:extLst>
              <a:ext uri="{FF2B5EF4-FFF2-40B4-BE49-F238E27FC236}">
                <a16:creationId xmlns:a16="http://schemas.microsoft.com/office/drawing/2014/main" id="{8DF1AEB4-7F7E-7744-97FF-45DA75504F55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706701" y="6985678"/>
            <a:ext cx="812800" cy="812800"/>
          </a:xfrm>
          <a:prstGeom prst="rect">
            <a:avLst/>
          </a:prstGeom>
        </p:spPr>
      </p:pic>
      <p:pic>
        <p:nvPicPr>
          <p:cNvPr id="105" name="w sound.m4a" descr="w sound.m4a">
            <a:hlinkClick r:id="" action="ppaction://media"/>
            <a:extLst>
              <a:ext uri="{FF2B5EF4-FFF2-40B4-BE49-F238E27FC236}">
                <a16:creationId xmlns:a16="http://schemas.microsoft.com/office/drawing/2014/main" id="{1CC0F16B-4820-A943-BAFB-3C3CC510930A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680367" y="6953774"/>
            <a:ext cx="812800" cy="812800"/>
          </a:xfrm>
          <a:prstGeom prst="rect">
            <a:avLst/>
          </a:prstGeom>
        </p:spPr>
      </p:pic>
      <p:pic>
        <p:nvPicPr>
          <p:cNvPr id="106" name="x sound.m4a" descr="x sound.m4a">
            <a:hlinkClick r:id="" action="ppaction://media"/>
            <a:extLst>
              <a:ext uri="{FF2B5EF4-FFF2-40B4-BE49-F238E27FC236}">
                <a16:creationId xmlns:a16="http://schemas.microsoft.com/office/drawing/2014/main" id="{DB1D7E10-8B8B-324C-A446-094D9C1E13B4}"/>
              </a:ext>
            </a:extLst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697923" y="6969726"/>
            <a:ext cx="812800" cy="812800"/>
          </a:xfrm>
          <a:prstGeom prst="rect">
            <a:avLst/>
          </a:prstGeom>
        </p:spPr>
      </p:pic>
      <p:pic>
        <p:nvPicPr>
          <p:cNvPr id="107" name="y sound.m4a" descr="y sound.m4a">
            <a:hlinkClick r:id="" action="ppaction://media"/>
            <a:extLst>
              <a:ext uri="{FF2B5EF4-FFF2-40B4-BE49-F238E27FC236}">
                <a16:creationId xmlns:a16="http://schemas.microsoft.com/office/drawing/2014/main" id="{51D36834-D785-8545-83A3-80A8169AA261}"/>
              </a:ext>
            </a:extLst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715479" y="6969726"/>
            <a:ext cx="812800" cy="812800"/>
          </a:xfrm>
          <a:prstGeom prst="rect">
            <a:avLst/>
          </a:prstGeom>
        </p:spPr>
      </p:pic>
      <p:pic>
        <p:nvPicPr>
          <p:cNvPr id="108" name="z sound.m4a" descr="z sound.m4a">
            <a:hlinkClick r:id="" action="ppaction://media"/>
            <a:extLst>
              <a:ext uri="{FF2B5EF4-FFF2-40B4-BE49-F238E27FC236}">
                <a16:creationId xmlns:a16="http://schemas.microsoft.com/office/drawing/2014/main" id="{B4A06F10-B0C3-394B-B837-C4B5574A4B38}"/>
              </a:ext>
            </a:extLst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52"/>
          <a:stretch>
            <a:fillRect/>
          </a:stretch>
        </p:blipFill>
        <p:spPr>
          <a:xfrm>
            <a:off x="5733035" y="696972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4977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336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454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975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700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322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200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300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044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400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509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4975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5178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5195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239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4584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4340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"/>
                </p:tgtEl>
              </p:cMediaNode>
            </p:audio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4435" fill="hold"/>
                                        <p:tgtEl>
                                          <p:spTgt spid="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4221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7568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3800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3800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5819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4781" fill="hold"/>
                                        <p:tgtEl>
                                          <p:spTgt spid="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558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4387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4809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A217-CB7C-B642-A57E-F4F9FACA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7" y="841843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F18215"/>
                </a:solidFill>
              </a:rPr>
              <a:t>Click on the letters below to hear the letter names. </a:t>
            </a:r>
            <a:endParaRPr lang="en-US" sz="3600" dirty="0">
              <a:solidFill>
                <a:srgbClr val="F1821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FFB59C-D155-364D-9A66-E604DDB21E87}"/>
              </a:ext>
            </a:extLst>
          </p:cNvPr>
          <p:cNvSpPr txBox="1"/>
          <p:nvPr/>
        </p:nvSpPr>
        <p:spPr>
          <a:xfrm>
            <a:off x="2764347" y="2199565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a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7C3E2D-A4DF-F44D-BAAC-04B4F83DB073}"/>
              </a:ext>
            </a:extLst>
          </p:cNvPr>
          <p:cNvSpPr txBox="1"/>
          <p:nvPr/>
        </p:nvSpPr>
        <p:spPr>
          <a:xfrm>
            <a:off x="3409907" y="2199564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b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BB892E-7936-2748-9E39-21E0B61245DA}"/>
              </a:ext>
            </a:extLst>
          </p:cNvPr>
          <p:cNvSpPr txBox="1"/>
          <p:nvPr/>
        </p:nvSpPr>
        <p:spPr>
          <a:xfrm>
            <a:off x="4024645" y="2199563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c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DC0CE8-D6A5-9B4A-8D47-1B0C2D28426A}"/>
              </a:ext>
            </a:extLst>
          </p:cNvPr>
          <p:cNvSpPr txBox="1"/>
          <p:nvPr/>
        </p:nvSpPr>
        <p:spPr>
          <a:xfrm>
            <a:off x="4639383" y="2199563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d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2CDF0C-BF56-1248-B70A-5134A0AFA1D8}"/>
              </a:ext>
            </a:extLst>
          </p:cNvPr>
          <p:cNvSpPr txBox="1"/>
          <p:nvPr/>
        </p:nvSpPr>
        <p:spPr>
          <a:xfrm>
            <a:off x="5254121" y="2199562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e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D0EC8D-69DE-5D40-BD44-C05A355B313F}"/>
              </a:ext>
            </a:extLst>
          </p:cNvPr>
          <p:cNvSpPr txBox="1"/>
          <p:nvPr/>
        </p:nvSpPr>
        <p:spPr>
          <a:xfrm>
            <a:off x="5868859" y="2199562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f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98D96D-E9C2-1A46-AF60-25F9C125669D}"/>
              </a:ext>
            </a:extLst>
          </p:cNvPr>
          <p:cNvSpPr txBox="1"/>
          <p:nvPr/>
        </p:nvSpPr>
        <p:spPr>
          <a:xfrm>
            <a:off x="6483597" y="2199562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g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486EE5-D59D-5E45-9544-6076DC873784}"/>
              </a:ext>
            </a:extLst>
          </p:cNvPr>
          <p:cNvSpPr txBox="1"/>
          <p:nvPr/>
        </p:nvSpPr>
        <p:spPr>
          <a:xfrm>
            <a:off x="7098335" y="219956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h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F6744D-5657-0B4E-BCE8-3AC3CB1C20EC}"/>
              </a:ext>
            </a:extLst>
          </p:cNvPr>
          <p:cNvSpPr txBox="1"/>
          <p:nvPr/>
        </p:nvSpPr>
        <p:spPr>
          <a:xfrm>
            <a:off x="7713073" y="2199560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i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5CDCF6-9080-3D49-AEF3-28CBFBA5461A}"/>
              </a:ext>
            </a:extLst>
          </p:cNvPr>
          <p:cNvSpPr txBox="1"/>
          <p:nvPr/>
        </p:nvSpPr>
        <p:spPr>
          <a:xfrm>
            <a:off x="8327811" y="2199560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j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8B3388-4923-AF49-B021-420499449491}"/>
              </a:ext>
            </a:extLst>
          </p:cNvPr>
          <p:cNvSpPr txBox="1"/>
          <p:nvPr/>
        </p:nvSpPr>
        <p:spPr>
          <a:xfrm>
            <a:off x="8973371" y="2199560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k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076E95-A3A9-FD45-A5E4-C370F5C795D8}"/>
              </a:ext>
            </a:extLst>
          </p:cNvPr>
          <p:cNvSpPr txBox="1"/>
          <p:nvPr/>
        </p:nvSpPr>
        <p:spPr>
          <a:xfrm>
            <a:off x="2764347" y="2988185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l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E7DA6B-E560-CA44-848B-7AC3BE60B7AA}"/>
              </a:ext>
            </a:extLst>
          </p:cNvPr>
          <p:cNvSpPr txBox="1"/>
          <p:nvPr/>
        </p:nvSpPr>
        <p:spPr>
          <a:xfrm>
            <a:off x="3409907" y="2988184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m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C0C18A-C3D4-294D-A512-FB5330D2A9D0}"/>
              </a:ext>
            </a:extLst>
          </p:cNvPr>
          <p:cNvSpPr txBox="1"/>
          <p:nvPr/>
        </p:nvSpPr>
        <p:spPr>
          <a:xfrm>
            <a:off x="4024645" y="2988183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n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E9668D-EB0D-794E-97F3-CBA0499CFDA7}"/>
              </a:ext>
            </a:extLst>
          </p:cNvPr>
          <p:cNvSpPr txBox="1"/>
          <p:nvPr/>
        </p:nvSpPr>
        <p:spPr>
          <a:xfrm>
            <a:off x="4639383" y="2988183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o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B073ED-7CDB-174A-A6B5-D9023BA7DC77}"/>
              </a:ext>
            </a:extLst>
          </p:cNvPr>
          <p:cNvSpPr txBox="1"/>
          <p:nvPr/>
        </p:nvSpPr>
        <p:spPr>
          <a:xfrm>
            <a:off x="5254121" y="2988182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p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18AB7E-2206-0848-AA36-C7B577D01559}"/>
              </a:ext>
            </a:extLst>
          </p:cNvPr>
          <p:cNvSpPr txBox="1"/>
          <p:nvPr/>
        </p:nvSpPr>
        <p:spPr>
          <a:xfrm>
            <a:off x="5868859" y="2988182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q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F78451-652A-E946-AABA-D394436E2F75}"/>
              </a:ext>
            </a:extLst>
          </p:cNvPr>
          <p:cNvSpPr txBox="1"/>
          <p:nvPr/>
        </p:nvSpPr>
        <p:spPr>
          <a:xfrm>
            <a:off x="6483597" y="2988182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r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1EB50D-EA00-404D-9073-EA2CFE76E2BB}"/>
              </a:ext>
            </a:extLst>
          </p:cNvPr>
          <p:cNvSpPr txBox="1"/>
          <p:nvPr/>
        </p:nvSpPr>
        <p:spPr>
          <a:xfrm>
            <a:off x="7098335" y="2988181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s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3D3BAC-8C38-AA41-A2A6-474EDF073DA5}"/>
              </a:ext>
            </a:extLst>
          </p:cNvPr>
          <p:cNvSpPr txBox="1"/>
          <p:nvPr/>
        </p:nvSpPr>
        <p:spPr>
          <a:xfrm>
            <a:off x="7713073" y="2988180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t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8FF0C6-7B09-CC4D-9044-0EE39FE93F0D}"/>
              </a:ext>
            </a:extLst>
          </p:cNvPr>
          <p:cNvSpPr txBox="1"/>
          <p:nvPr/>
        </p:nvSpPr>
        <p:spPr>
          <a:xfrm>
            <a:off x="8327811" y="2988180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u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EC5D0A-E88B-CD4D-994F-D1FE00E535B5}"/>
              </a:ext>
            </a:extLst>
          </p:cNvPr>
          <p:cNvSpPr txBox="1"/>
          <p:nvPr/>
        </p:nvSpPr>
        <p:spPr>
          <a:xfrm>
            <a:off x="8973371" y="2988180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v</a:t>
            </a:r>
            <a:endParaRPr lang="en-US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540D3E-8167-B44F-8709-F53B572E6FF0}"/>
              </a:ext>
            </a:extLst>
          </p:cNvPr>
          <p:cNvSpPr txBox="1"/>
          <p:nvPr/>
        </p:nvSpPr>
        <p:spPr>
          <a:xfrm>
            <a:off x="5502114" y="3776802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x</a:t>
            </a:r>
            <a:endParaRPr lang="en-US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047263-0593-8C42-B540-2B725C2ECFA3}"/>
              </a:ext>
            </a:extLst>
          </p:cNvPr>
          <p:cNvSpPr txBox="1"/>
          <p:nvPr/>
        </p:nvSpPr>
        <p:spPr>
          <a:xfrm>
            <a:off x="6116852" y="3776802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y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80F0D4-6A5F-E44D-99A7-DD4766723C02}"/>
              </a:ext>
            </a:extLst>
          </p:cNvPr>
          <p:cNvSpPr txBox="1"/>
          <p:nvPr/>
        </p:nvSpPr>
        <p:spPr>
          <a:xfrm>
            <a:off x="6731590" y="3776802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z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9A9FC3-A2D9-F443-9596-2751D52DA1E6}"/>
              </a:ext>
            </a:extLst>
          </p:cNvPr>
          <p:cNvSpPr txBox="1"/>
          <p:nvPr/>
        </p:nvSpPr>
        <p:spPr>
          <a:xfrm>
            <a:off x="4887376" y="3776802"/>
            <a:ext cx="49598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</a:rPr>
              <a:t>w</a:t>
            </a:r>
            <a:endParaRPr lang="en-US" sz="2800" dirty="0"/>
          </a:p>
        </p:txBody>
      </p:sp>
      <p:pic>
        <p:nvPicPr>
          <p:cNvPr id="30" name="A name.m4a" descr="A name.m4a">
            <a:hlinkClick r:id="" action="ppaction://media"/>
            <a:extLst>
              <a:ext uri="{FF2B5EF4-FFF2-40B4-BE49-F238E27FC236}">
                <a16:creationId xmlns:a16="http://schemas.microsoft.com/office/drawing/2014/main" id="{72E4C4FC-A234-414F-8EEE-9C316BCF74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5592714" y="7229596"/>
            <a:ext cx="812800" cy="812800"/>
          </a:xfrm>
          <a:prstGeom prst="rect">
            <a:avLst/>
          </a:prstGeom>
        </p:spPr>
      </p:pic>
      <p:pic>
        <p:nvPicPr>
          <p:cNvPr id="31" name="B name.m4a" descr="B name.m4a">
            <a:hlinkClick r:id="" action="ppaction://media"/>
            <a:extLst>
              <a:ext uri="{FF2B5EF4-FFF2-40B4-BE49-F238E27FC236}">
                <a16:creationId xmlns:a16="http://schemas.microsoft.com/office/drawing/2014/main" id="{6E6A388C-DEB7-D548-895D-F6A04E3D64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5573941" y="7242003"/>
            <a:ext cx="812800" cy="812800"/>
          </a:xfrm>
          <a:prstGeom prst="rect">
            <a:avLst/>
          </a:prstGeom>
        </p:spPr>
      </p:pic>
      <p:pic>
        <p:nvPicPr>
          <p:cNvPr id="32" name="C name.m4a" descr="C name.m4a">
            <a:hlinkClick r:id="" action="ppaction://media"/>
            <a:extLst>
              <a:ext uri="{FF2B5EF4-FFF2-40B4-BE49-F238E27FC236}">
                <a16:creationId xmlns:a16="http://schemas.microsoft.com/office/drawing/2014/main" id="{632E5600-C08F-4F4B-888C-770A79316B5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5572840" y="7170402"/>
            <a:ext cx="812800" cy="812800"/>
          </a:xfrm>
          <a:prstGeom prst="rect">
            <a:avLst/>
          </a:prstGeom>
        </p:spPr>
      </p:pic>
      <p:pic>
        <p:nvPicPr>
          <p:cNvPr id="34" name="D name.m4a" descr="D name.m4a">
            <a:hlinkClick r:id="" action="ppaction://media"/>
            <a:extLst>
              <a:ext uri="{FF2B5EF4-FFF2-40B4-BE49-F238E27FC236}">
                <a16:creationId xmlns:a16="http://schemas.microsoft.com/office/drawing/2014/main" id="{DE603D86-EAB9-A742-932E-DCC70C54BFA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5584576" y="7181046"/>
            <a:ext cx="812800" cy="812800"/>
          </a:xfrm>
          <a:prstGeom prst="rect">
            <a:avLst/>
          </a:prstGeom>
        </p:spPr>
      </p:pic>
      <p:pic>
        <p:nvPicPr>
          <p:cNvPr id="35" name="E name.m4a" descr="E name.m4a">
            <a:hlinkClick r:id="" action="ppaction://media"/>
            <a:extLst>
              <a:ext uri="{FF2B5EF4-FFF2-40B4-BE49-F238E27FC236}">
                <a16:creationId xmlns:a16="http://schemas.microsoft.com/office/drawing/2014/main" id="{8BBFA966-9B65-F44A-819A-A0B87247ED7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5582777" y="7241603"/>
            <a:ext cx="812800" cy="812800"/>
          </a:xfrm>
          <a:prstGeom prst="rect">
            <a:avLst/>
          </a:prstGeom>
        </p:spPr>
      </p:pic>
      <p:pic>
        <p:nvPicPr>
          <p:cNvPr id="36" name="F name.m4a" descr="F name.m4a">
            <a:hlinkClick r:id="" action="ppaction://media"/>
            <a:extLst>
              <a:ext uri="{FF2B5EF4-FFF2-40B4-BE49-F238E27FC236}">
                <a16:creationId xmlns:a16="http://schemas.microsoft.com/office/drawing/2014/main" id="{8F328A89-B12F-934E-9FE5-62A84ACEFE5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5551812" y="7147162"/>
            <a:ext cx="812800" cy="812800"/>
          </a:xfrm>
          <a:prstGeom prst="rect">
            <a:avLst/>
          </a:prstGeom>
        </p:spPr>
      </p:pic>
      <p:pic>
        <p:nvPicPr>
          <p:cNvPr id="37" name="G name.m4a" descr="G name.m4a">
            <a:hlinkClick r:id="" action="ppaction://media"/>
            <a:extLst>
              <a:ext uri="{FF2B5EF4-FFF2-40B4-BE49-F238E27FC236}">
                <a16:creationId xmlns:a16="http://schemas.microsoft.com/office/drawing/2014/main" id="{B6D6087A-7F92-3E47-8490-76D12A9923B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5530334" y="7137621"/>
            <a:ext cx="812800" cy="812800"/>
          </a:xfrm>
          <a:prstGeom prst="rect">
            <a:avLst/>
          </a:prstGeom>
        </p:spPr>
      </p:pic>
      <p:pic>
        <p:nvPicPr>
          <p:cNvPr id="38" name="H name.m4a" descr="H name.m4a">
            <a:hlinkClick r:id="" action="ppaction://media"/>
            <a:extLst>
              <a:ext uri="{FF2B5EF4-FFF2-40B4-BE49-F238E27FC236}">
                <a16:creationId xmlns:a16="http://schemas.microsoft.com/office/drawing/2014/main" id="{EB15ED60-2D34-6F45-854E-8EFA6AC903E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5582777" y="7064174"/>
            <a:ext cx="812800" cy="812800"/>
          </a:xfrm>
          <a:prstGeom prst="rect">
            <a:avLst/>
          </a:prstGeom>
        </p:spPr>
      </p:pic>
      <p:pic>
        <p:nvPicPr>
          <p:cNvPr id="39" name="I name.m4a" descr="I name.m4a">
            <a:hlinkClick r:id="" action="ppaction://media"/>
            <a:extLst>
              <a:ext uri="{FF2B5EF4-FFF2-40B4-BE49-F238E27FC236}">
                <a16:creationId xmlns:a16="http://schemas.microsoft.com/office/drawing/2014/main" id="{C18EFA34-A279-DB4F-AA31-83A7D0CDC5FF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5584731" y="7093879"/>
            <a:ext cx="812800" cy="812800"/>
          </a:xfrm>
          <a:prstGeom prst="rect">
            <a:avLst/>
          </a:prstGeom>
        </p:spPr>
      </p:pic>
      <p:pic>
        <p:nvPicPr>
          <p:cNvPr id="40" name="J name.m4a" descr="J name.m4a">
            <a:hlinkClick r:id="" action="ppaction://media"/>
            <a:extLst>
              <a:ext uri="{FF2B5EF4-FFF2-40B4-BE49-F238E27FC236}">
                <a16:creationId xmlns:a16="http://schemas.microsoft.com/office/drawing/2014/main" id="{35B6872D-9AEF-5341-AC04-59332B69937E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5589710" y="7060331"/>
            <a:ext cx="812800" cy="812800"/>
          </a:xfrm>
          <a:prstGeom prst="rect">
            <a:avLst/>
          </a:prstGeom>
        </p:spPr>
      </p:pic>
      <p:pic>
        <p:nvPicPr>
          <p:cNvPr id="41" name="K name.m4a" descr="K name.m4a">
            <a:hlinkClick r:id="" action="ppaction://media"/>
            <a:extLst>
              <a:ext uri="{FF2B5EF4-FFF2-40B4-BE49-F238E27FC236}">
                <a16:creationId xmlns:a16="http://schemas.microsoft.com/office/drawing/2014/main" id="{AD70DB47-ED33-3D4E-A881-E8F65AF48AB9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5562902" y="7115706"/>
            <a:ext cx="812800" cy="812800"/>
          </a:xfrm>
          <a:prstGeom prst="rect">
            <a:avLst/>
          </a:prstGeom>
        </p:spPr>
      </p:pic>
      <p:pic>
        <p:nvPicPr>
          <p:cNvPr id="42" name="L name.m4a" descr="L name.m4a">
            <a:hlinkClick r:id="" action="ppaction://media"/>
            <a:extLst>
              <a:ext uri="{FF2B5EF4-FFF2-40B4-BE49-F238E27FC236}">
                <a16:creationId xmlns:a16="http://schemas.microsoft.com/office/drawing/2014/main" id="{9D58465D-B62E-2C44-BD5E-A7C643D460B2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5541073" y="7107200"/>
            <a:ext cx="812800" cy="812800"/>
          </a:xfrm>
          <a:prstGeom prst="rect">
            <a:avLst/>
          </a:prstGeom>
        </p:spPr>
      </p:pic>
      <p:pic>
        <p:nvPicPr>
          <p:cNvPr id="43" name="M name.m4a" descr="M name.m4a">
            <a:hlinkClick r:id="" action="ppaction://media"/>
            <a:extLst>
              <a:ext uri="{FF2B5EF4-FFF2-40B4-BE49-F238E27FC236}">
                <a16:creationId xmlns:a16="http://schemas.microsoft.com/office/drawing/2014/main" id="{D62664F9-C7CF-D141-84DB-B1B8C546D95B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5583754" y="7073652"/>
            <a:ext cx="812800" cy="812800"/>
          </a:xfrm>
          <a:prstGeom prst="rect">
            <a:avLst/>
          </a:prstGeom>
        </p:spPr>
      </p:pic>
      <p:pic>
        <p:nvPicPr>
          <p:cNvPr id="44" name="N name.m4a" descr="N name.m4a">
            <a:hlinkClick r:id="" action="ppaction://media"/>
            <a:extLst>
              <a:ext uri="{FF2B5EF4-FFF2-40B4-BE49-F238E27FC236}">
                <a16:creationId xmlns:a16="http://schemas.microsoft.com/office/drawing/2014/main" id="{C5B158A3-8A9F-1B4A-A130-4064E3FD73C5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5545230" y="7120521"/>
            <a:ext cx="812800" cy="812800"/>
          </a:xfrm>
          <a:prstGeom prst="rect">
            <a:avLst/>
          </a:prstGeom>
        </p:spPr>
      </p:pic>
      <p:pic>
        <p:nvPicPr>
          <p:cNvPr id="45" name="O name.m4a" descr="O name.m4a">
            <a:hlinkClick r:id="" action="ppaction://media"/>
            <a:extLst>
              <a:ext uri="{FF2B5EF4-FFF2-40B4-BE49-F238E27FC236}">
                <a16:creationId xmlns:a16="http://schemas.microsoft.com/office/drawing/2014/main" id="{0F43F6C0-0988-4C4F-9537-E7DC73CC09A0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5583754" y="7107200"/>
            <a:ext cx="812800" cy="812800"/>
          </a:xfrm>
          <a:prstGeom prst="rect">
            <a:avLst/>
          </a:prstGeom>
        </p:spPr>
      </p:pic>
      <p:pic>
        <p:nvPicPr>
          <p:cNvPr id="46" name="P name.m4a" descr="P name.m4a">
            <a:hlinkClick r:id="" action="ppaction://media"/>
            <a:extLst>
              <a:ext uri="{FF2B5EF4-FFF2-40B4-BE49-F238E27FC236}">
                <a16:creationId xmlns:a16="http://schemas.microsoft.com/office/drawing/2014/main" id="{A5BD6F63-A08C-3B4B-A907-6A44B3E60145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5604606" y="7080558"/>
            <a:ext cx="812800" cy="812800"/>
          </a:xfrm>
          <a:prstGeom prst="rect">
            <a:avLst/>
          </a:prstGeom>
        </p:spPr>
      </p:pic>
      <p:pic>
        <p:nvPicPr>
          <p:cNvPr id="47" name="Q name.m4a" descr="Q name.m4a">
            <a:hlinkClick r:id="" action="ppaction://media"/>
            <a:extLst>
              <a:ext uri="{FF2B5EF4-FFF2-40B4-BE49-F238E27FC236}">
                <a16:creationId xmlns:a16="http://schemas.microsoft.com/office/drawing/2014/main" id="{0385F604-877D-3447-B365-DA67F998ED77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5521379" y="7180685"/>
            <a:ext cx="812800" cy="812800"/>
          </a:xfrm>
          <a:prstGeom prst="rect">
            <a:avLst/>
          </a:prstGeom>
        </p:spPr>
      </p:pic>
      <p:pic>
        <p:nvPicPr>
          <p:cNvPr id="48" name="R name.m4a" descr="R name.m4a">
            <a:hlinkClick r:id="" action="ppaction://media"/>
            <a:extLst>
              <a:ext uri="{FF2B5EF4-FFF2-40B4-BE49-F238E27FC236}">
                <a16:creationId xmlns:a16="http://schemas.microsoft.com/office/drawing/2014/main" id="{579996D6-0AEF-5D4C-A4E9-5893AAE52F71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5573364" y="7008267"/>
            <a:ext cx="812800" cy="812800"/>
          </a:xfrm>
          <a:prstGeom prst="rect">
            <a:avLst/>
          </a:prstGeom>
        </p:spPr>
      </p:pic>
      <p:pic>
        <p:nvPicPr>
          <p:cNvPr id="49" name="S name.m4a" descr="S name.m4a">
            <a:hlinkClick r:id="" action="ppaction://media"/>
            <a:extLst>
              <a:ext uri="{FF2B5EF4-FFF2-40B4-BE49-F238E27FC236}">
                <a16:creationId xmlns:a16="http://schemas.microsoft.com/office/drawing/2014/main" id="{41C6CD0F-5FF4-B242-A889-312AB5A67C57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5573822" y="7051699"/>
            <a:ext cx="812800" cy="812800"/>
          </a:xfrm>
          <a:prstGeom prst="rect">
            <a:avLst/>
          </a:prstGeom>
        </p:spPr>
      </p:pic>
      <p:pic>
        <p:nvPicPr>
          <p:cNvPr id="50" name="T name.m4a" descr="T name.m4a">
            <a:hlinkClick r:id="" action="ppaction://media"/>
            <a:extLst>
              <a:ext uri="{FF2B5EF4-FFF2-40B4-BE49-F238E27FC236}">
                <a16:creationId xmlns:a16="http://schemas.microsoft.com/office/drawing/2014/main" id="{519FFEEE-C41D-2F45-930C-277EB2B5372F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5530334" y="7073652"/>
            <a:ext cx="812800" cy="812800"/>
          </a:xfrm>
          <a:prstGeom prst="rect">
            <a:avLst/>
          </a:prstGeom>
        </p:spPr>
      </p:pic>
      <p:pic>
        <p:nvPicPr>
          <p:cNvPr id="51" name="U name.m4a" descr="U name.m4a">
            <a:hlinkClick r:id="" action="ppaction://media"/>
            <a:extLst>
              <a:ext uri="{FF2B5EF4-FFF2-40B4-BE49-F238E27FC236}">
                <a16:creationId xmlns:a16="http://schemas.microsoft.com/office/drawing/2014/main" id="{03F8CE57-DD13-DB40-BEA4-A2A8527DCBE1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5541874" y="7117528"/>
            <a:ext cx="812800" cy="812800"/>
          </a:xfrm>
          <a:prstGeom prst="rect">
            <a:avLst/>
          </a:prstGeom>
        </p:spPr>
      </p:pic>
      <p:pic>
        <p:nvPicPr>
          <p:cNvPr id="52" name="V name.m4a" descr="V name.m4a">
            <a:hlinkClick r:id="" action="ppaction://media"/>
            <a:extLst>
              <a:ext uri="{FF2B5EF4-FFF2-40B4-BE49-F238E27FC236}">
                <a16:creationId xmlns:a16="http://schemas.microsoft.com/office/drawing/2014/main" id="{57532736-9876-7A4F-8183-FB09536476E1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5551189" y="7168678"/>
            <a:ext cx="812800" cy="812800"/>
          </a:xfrm>
          <a:prstGeom prst="rect">
            <a:avLst/>
          </a:prstGeom>
        </p:spPr>
      </p:pic>
      <p:pic>
        <p:nvPicPr>
          <p:cNvPr id="53" name="W name.m4a" descr="W name.m4a">
            <a:hlinkClick r:id="" action="ppaction://media"/>
            <a:extLst>
              <a:ext uri="{FF2B5EF4-FFF2-40B4-BE49-F238E27FC236}">
                <a16:creationId xmlns:a16="http://schemas.microsoft.com/office/drawing/2014/main" id="{F607A882-9EB5-BD40-B623-91DA9A0AA69C}"/>
              </a:ext>
            </a:extLst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5573589" y="7191435"/>
            <a:ext cx="812800" cy="812800"/>
          </a:xfrm>
          <a:prstGeom prst="rect">
            <a:avLst/>
          </a:prstGeom>
        </p:spPr>
      </p:pic>
      <p:pic>
        <p:nvPicPr>
          <p:cNvPr id="54" name="X name.m4a" descr="X name.m4a">
            <a:hlinkClick r:id="" action="ppaction://media"/>
            <a:extLst>
              <a:ext uri="{FF2B5EF4-FFF2-40B4-BE49-F238E27FC236}">
                <a16:creationId xmlns:a16="http://schemas.microsoft.com/office/drawing/2014/main" id="{2156DDE2-D8F3-E342-BFB6-EA7BA7F222AF}"/>
              </a:ext>
            </a:extLst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5581795" y="7085415"/>
            <a:ext cx="812800" cy="812800"/>
          </a:xfrm>
          <a:prstGeom prst="rect">
            <a:avLst/>
          </a:prstGeom>
        </p:spPr>
      </p:pic>
      <p:pic>
        <p:nvPicPr>
          <p:cNvPr id="55" name="Y name.m4a" descr="Y name.m4a">
            <a:hlinkClick r:id="" action="ppaction://media"/>
            <a:extLst>
              <a:ext uri="{FF2B5EF4-FFF2-40B4-BE49-F238E27FC236}">
                <a16:creationId xmlns:a16="http://schemas.microsoft.com/office/drawing/2014/main" id="{15691DBD-0019-1643-B639-6F14FAF3A575}"/>
              </a:ext>
            </a:extLst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5519890" y="7157920"/>
            <a:ext cx="812800" cy="812800"/>
          </a:xfrm>
          <a:prstGeom prst="rect">
            <a:avLst/>
          </a:prstGeom>
        </p:spPr>
      </p:pic>
      <p:pic>
        <p:nvPicPr>
          <p:cNvPr id="56" name="Z name.m4a" descr="Z name.m4a">
            <a:hlinkClick r:id="" action="ppaction://media"/>
            <a:extLst>
              <a:ext uri="{FF2B5EF4-FFF2-40B4-BE49-F238E27FC236}">
                <a16:creationId xmlns:a16="http://schemas.microsoft.com/office/drawing/2014/main" id="{5A8CE62A-CE0D-0343-B807-78DC19041EF4}"/>
              </a:ext>
            </a:extLst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5552045" y="715868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1408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60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66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13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67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79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243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78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64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97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618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637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82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630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6112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5327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6797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6199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639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6282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681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6287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6300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6740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6247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6030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623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entagon 34">
            <a:extLst>
              <a:ext uri="{FF2B5EF4-FFF2-40B4-BE49-F238E27FC236}">
                <a16:creationId xmlns:a16="http://schemas.microsoft.com/office/drawing/2014/main" id="{AB612C28-CA05-CF4D-BF36-B0B2EDFEAF43}"/>
              </a:ext>
            </a:extLst>
          </p:cNvPr>
          <p:cNvSpPr/>
          <p:nvPr/>
        </p:nvSpPr>
        <p:spPr>
          <a:xfrm rot="16200000">
            <a:off x="3883325" y="4480309"/>
            <a:ext cx="2190429" cy="1238694"/>
          </a:xfrm>
          <a:prstGeom prst="homePlate">
            <a:avLst/>
          </a:prstGeom>
          <a:solidFill>
            <a:srgbClr val="F1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E5E5CA-651D-0948-8242-F6FAC328A0C7}"/>
              </a:ext>
            </a:extLst>
          </p:cNvPr>
          <p:cNvSpPr txBox="1"/>
          <p:nvPr/>
        </p:nvSpPr>
        <p:spPr>
          <a:xfrm>
            <a:off x="4676613" y="4920651"/>
            <a:ext cx="60385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6000" b="1" dirty="0">
                <a:solidFill>
                  <a:sysClr val="windowText" lastClr="000000"/>
                </a:solidFill>
              </a:rPr>
              <a:t>t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E6D66DF-3745-1747-BA9B-E00856169942}"/>
              </a:ext>
            </a:extLst>
          </p:cNvPr>
          <p:cNvSpPr/>
          <p:nvPr/>
        </p:nvSpPr>
        <p:spPr>
          <a:xfrm rot="16200000">
            <a:off x="1920387" y="4509269"/>
            <a:ext cx="2190429" cy="1238694"/>
          </a:xfrm>
          <a:prstGeom prst="homePlate">
            <a:avLst/>
          </a:prstGeom>
          <a:solidFill>
            <a:srgbClr val="EA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2A217-CB7C-B642-A57E-F4F9FACA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7" y="634170"/>
            <a:ext cx="8220075" cy="994306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rgbClr val="F18215"/>
                </a:solidFill>
              </a:rPr>
              <a:t>Click on the cards to match the sounds to the letter names. </a:t>
            </a:r>
            <a:endParaRPr lang="en-US" sz="3200" dirty="0">
              <a:solidFill>
                <a:srgbClr val="F18215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02B59D-7EEA-3E45-81FE-74ACBC51DE04}"/>
              </a:ext>
            </a:extLst>
          </p:cNvPr>
          <p:cNvSpPr txBox="1"/>
          <p:nvPr/>
        </p:nvSpPr>
        <p:spPr>
          <a:xfrm>
            <a:off x="2713675" y="4949611"/>
            <a:ext cx="60385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6000" b="1" dirty="0">
                <a:solidFill>
                  <a:sysClr val="windowText" lastClr="000000"/>
                </a:solidFill>
              </a:rPr>
              <a:t>g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37" name="Pentagon 36">
            <a:extLst>
              <a:ext uri="{FF2B5EF4-FFF2-40B4-BE49-F238E27FC236}">
                <a16:creationId xmlns:a16="http://schemas.microsoft.com/office/drawing/2014/main" id="{85D8D8D4-7A0B-B241-BDF8-3EB25D6B75CE}"/>
              </a:ext>
            </a:extLst>
          </p:cNvPr>
          <p:cNvSpPr/>
          <p:nvPr/>
        </p:nvSpPr>
        <p:spPr>
          <a:xfrm rot="16200000">
            <a:off x="5855307" y="4455369"/>
            <a:ext cx="2190429" cy="1238694"/>
          </a:xfrm>
          <a:prstGeom prst="homePlat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9AECDC-E60D-D14D-B0B5-415E7D1A3915}"/>
              </a:ext>
            </a:extLst>
          </p:cNvPr>
          <p:cNvSpPr txBox="1"/>
          <p:nvPr/>
        </p:nvSpPr>
        <p:spPr>
          <a:xfrm>
            <a:off x="6648595" y="4895711"/>
            <a:ext cx="60385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6000" b="1" dirty="0">
                <a:solidFill>
                  <a:sysClr val="windowText" lastClr="000000"/>
                </a:solidFill>
              </a:rPr>
              <a:t>f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39" name="Pentagon 38">
            <a:extLst>
              <a:ext uri="{FF2B5EF4-FFF2-40B4-BE49-F238E27FC236}">
                <a16:creationId xmlns:a16="http://schemas.microsoft.com/office/drawing/2014/main" id="{D51EF591-FDF0-5549-A198-30942C232681}"/>
              </a:ext>
            </a:extLst>
          </p:cNvPr>
          <p:cNvSpPr/>
          <p:nvPr/>
        </p:nvSpPr>
        <p:spPr>
          <a:xfrm rot="16200000">
            <a:off x="7992525" y="4455368"/>
            <a:ext cx="2190429" cy="1238694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0F7CC37-5D41-1046-9B42-95BA7AA718FA}"/>
              </a:ext>
            </a:extLst>
          </p:cNvPr>
          <p:cNvSpPr txBox="1"/>
          <p:nvPr/>
        </p:nvSpPr>
        <p:spPr>
          <a:xfrm>
            <a:off x="8785813" y="4895710"/>
            <a:ext cx="60385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6000" b="1" dirty="0">
                <a:solidFill>
                  <a:sysClr val="windowText" lastClr="000000"/>
                </a:solidFill>
              </a:rPr>
              <a:t>s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2126226-7580-A743-BC40-636F9F8E6DCE}"/>
              </a:ext>
            </a:extLst>
          </p:cNvPr>
          <p:cNvGrpSpPr/>
          <p:nvPr/>
        </p:nvGrpSpPr>
        <p:grpSpPr>
          <a:xfrm>
            <a:off x="2722323" y="1654518"/>
            <a:ext cx="587421" cy="587421"/>
            <a:chOff x="1134116" y="1726620"/>
            <a:chExt cx="587421" cy="58742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FE5893A-E64F-1243-9881-1A8BE12764C5}"/>
                </a:ext>
              </a:extLst>
            </p:cNvPr>
            <p:cNvSpPr/>
            <p:nvPr/>
          </p:nvSpPr>
          <p:spPr>
            <a:xfrm>
              <a:off x="1134116" y="1726620"/>
              <a:ext cx="587421" cy="58742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918CFBBD-90F2-F54C-B0F8-C5B208F31688}"/>
                </a:ext>
              </a:extLst>
            </p:cNvPr>
            <p:cNvSpPr/>
            <p:nvPr/>
          </p:nvSpPr>
          <p:spPr>
            <a:xfrm rot="5400000">
              <a:off x="1311786" y="1922542"/>
              <a:ext cx="294809" cy="206985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44D4534-A0EF-094E-AAD3-7CDBC4067417}"/>
              </a:ext>
            </a:extLst>
          </p:cNvPr>
          <p:cNvGrpSpPr/>
          <p:nvPr/>
        </p:nvGrpSpPr>
        <p:grpSpPr>
          <a:xfrm>
            <a:off x="4704930" y="1631306"/>
            <a:ext cx="587421" cy="587421"/>
            <a:chOff x="1134116" y="1726620"/>
            <a:chExt cx="587421" cy="587421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A953459-8E26-1946-A5FF-1CBA9FA778BC}"/>
                </a:ext>
              </a:extLst>
            </p:cNvPr>
            <p:cNvSpPr/>
            <p:nvPr/>
          </p:nvSpPr>
          <p:spPr>
            <a:xfrm>
              <a:off x="1134116" y="1726620"/>
              <a:ext cx="587421" cy="58742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riangle 59">
              <a:extLst>
                <a:ext uri="{FF2B5EF4-FFF2-40B4-BE49-F238E27FC236}">
                  <a16:creationId xmlns:a16="http://schemas.microsoft.com/office/drawing/2014/main" id="{DD18DBCF-D503-FD4C-AA7E-B45C6E152D20}"/>
                </a:ext>
              </a:extLst>
            </p:cNvPr>
            <p:cNvSpPr/>
            <p:nvPr/>
          </p:nvSpPr>
          <p:spPr>
            <a:xfrm rot="5400000">
              <a:off x="1311786" y="1922542"/>
              <a:ext cx="294809" cy="206985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42AA011-BF03-6C4A-9C12-6667F2BACCD5}"/>
              </a:ext>
            </a:extLst>
          </p:cNvPr>
          <p:cNvGrpSpPr/>
          <p:nvPr/>
        </p:nvGrpSpPr>
        <p:grpSpPr>
          <a:xfrm>
            <a:off x="6656810" y="1644040"/>
            <a:ext cx="587421" cy="587421"/>
            <a:chOff x="1134116" y="1726620"/>
            <a:chExt cx="587421" cy="58742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1856EF0-0351-954A-81DB-82A70F8A73D8}"/>
                </a:ext>
              </a:extLst>
            </p:cNvPr>
            <p:cNvSpPr/>
            <p:nvPr/>
          </p:nvSpPr>
          <p:spPr>
            <a:xfrm>
              <a:off x="1134116" y="1726620"/>
              <a:ext cx="587421" cy="58742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riangle 62">
              <a:extLst>
                <a:ext uri="{FF2B5EF4-FFF2-40B4-BE49-F238E27FC236}">
                  <a16:creationId xmlns:a16="http://schemas.microsoft.com/office/drawing/2014/main" id="{914C3A0F-92A1-2746-94BA-3E79AC9D9748}"/>
                </a:ext>
              </a:extLst>
            </p:cNvPr>
            <p:cNvSpPr/>
            <p:nvPr/>
          </p:nvSpPr>
          <p:spPr>
            <a:xfrm rot="5400000">
              <a:off x="1311786" y="1922542"/>
              <a:ext cx="294809" cy="206985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150EDCA-8E99-7C4E-B9E2-5D7B617CC7F8}"/>
              </a:ext>
            </a:extLst>
          </p:cNvPr>
          <p:cNvGrpSpPr/>
          <p:nvPr/>
        </p:nvGrpSpPr>
        <p:grpSpPr>
          <a:xfrm>
            <a:off x="8802243" y="1648815"/>
            <a:ext cx="587421" cy="587421"/>
            <a:chOff x="1134116" y="1726620"/>
            <a:chExt cx="587421" cy="587421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6914CA9-6BB8-5748-BF26-0D968605EBBB}"/>
                </a:ext>
              </a:extLst>
            </p:cNvPr>
            <p:cNvSpPr/>
            <p:nvPr/>
          </p:nvSpPr>
          <p:spPr>
            <a:xfrm>
              <a:off x="1134116" y="1726620"/>
              <a:ext cx="587421" cy="58742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riangle 65">
              <a:extLst>
                <a:ext uri="{FF2B5EF4-FFF2-40B4-BE49-F238E27FC236}">
                  <a16:creationId xmlns:a16="http://schemas.microsoft.com/office/drawing/2014/main" id="{CC56A3FD-C4B2-DF4F-985F-7075EA579B68}"/>
                </a:ext>
              </a:extLst>
            </p:cNvPr>
            <p:cNvSpPr/>
            <p:nvPr/>
          </p:nvSpPr>
          <p:spPr>
            <a:xfrm rot="5400000">
              <a:off x="1311786" y="1922542"/>
              <a:ext cx="294809" cy="206985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Chevron 25">
            <a:extLst>
              <a:ext uri="{FF2B5EF4-FFF2-40B4-BE49-F238E27FC236}">
                <a16:creationId xmlns:a16="http://schemas.microsoft.com/office/drawing/2014/main" id="{5C3A6EC6-0BCF-9148-B3EB-20F48C862B96}"/>
              </a:ext>
            </a:extLst>
          </p:cNvPr>
          <p:cNvSpPr/>
          <p:nvPr/>
        </p:nvSpPr>
        <p:spPr>
          <a:xfrm rot="16200000">
            <a:off x="2160365" y="2561339"/>
            <a:ext cx="1710474" cy="1238695"/>
          </a:xfrm>
          <a:prstGeom prst="chevron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Chevron 76">
            <a:extLst>
              <a:ext uri="{FF2B5EF4-FFF2-40B4-BE49-F238E27FC236}">
                <a16:creationId xmlns:a16="http://schemas.microsoft.com/office/drawing/2014/main" id="{49EA2F5C-0B65-FA49-B929-1B571270F694}"/>
              </a:ext>
            </a:extLst>
          </p:cNvPr>
          <p:cNvSpPr/>
          <p:nvPr/>
        </p:nvSpPr>
        <p:spPr>
          <a:xfrm rot="16200000">
            <a:off x="4123302" y="2558954"/>
            <a:ext cx="1710474" cy="1238695"/>
          </a:xfrm>
          <a:prstGeom prst="chevron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Chevron 77">
            <a:extLst>
              <a:ext uri="{FF2B5EF4-FFF2-40B4-BE49-F238E27FC236}">
                <a16:creationId xmlns:a16="http://schemas.microsoft.com/office/drawing/2014/main" id="{E4888AE7-CF07-6B47-947E-A2D928294417}"/>
              </a:ext>
            </a:extLst>
          </p:cNvPr>
          <p:cNvSpPr/>
          <p:nvPr/>
        </p:nvSpPr>
        <p:spPr>
          <a:xfrm rot="16200000">
            <a:off x="6086238" y="2558954"/>
            <a:ext cx="1710474" cy="1238695"/>
          </a:xfrm>
          <a:prstGeom prst="chevron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Chevron 78">
            <a:extLst>
              <a:ext uri="{FF2B5EF4-FFF2-40B4-BE49-F238E27FC236}">
                <a16:creationId xmlns:a16="http://schemas.microsoft.com/office/drawing/2014/main" id="{36EF63C5-0DFC-D844-8AA0-F893EB4676C8}"/>
              </a:ext>
            </a:extLst>
          </p:cNvPr>
          <p:cNvSpPr/>
          <p:nvPr/>
        </p:nvSpPr>
        <p:spPr>
          <a:xfrm rot="16200000">
            <a:off x="8234470" y="2531676"/>
            <a:ext cx="1710474" cy="1238695"/>
          </a:xfrm>
          <a:prstGeom prst="chevron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541E3FD-C824-AD40-A5AA-3CF61B8977FB}"/>
              </a:ext>
            </a:extLst>
          </p:cNvPr>
          <p:cNvSpPr/>
          <p:nvPr/>
        </p:nvSpPr>
        <p:spPr>
          <a:xfrm>
            <a:off x="2256058" y="3178300"/>
            <a:ext cx="1519084" cy="405558"/>
          </a:xfrm>
          <a:prstGeom prst="rect">
            <a:avLst/>
          </a:prstGeom>
          <a:solidFill>
            <a:srgbClr val="EA4E1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CF33F10-764C-384F-AD30-8C753748FE7E}"/>
              </a:ext>
            </a:extLst>
          </p:cNvPr>
          <p:cNvSpPr/>
          <p:nvPr/>
        </p:nvSpPr>
        <p:spPr>
          <a:xfrm>
            <a:off x="4218996" y="3178300"/>
            <a:ext cx="1519084" cy="405558"/>
          </a:xfrm>
          <a:prstGeom prst="rect">
            <a:avLst/>
          </a:prstGeom>
          <a:solidFill>
            <a:srgbClr val="EA4E1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2D64307-6D6B-714E-826A-5EC338160DEA}"/>
              </a:ext>
            </a:extLst>
          </p:cNvPr>
          <p:cNvSpPr/>
          <p:nvPr/>
        </p:nvSpPr>
        <p:spPr>
          <a:xfrm>
            <a:off x="6181934" y="3178300"/>
            <a:ext cx="1519084" cy="405558"/>
          </a:xfrm>
          <a:prstGeom prst="rect">
            <a:avLst/>
          </a:prstGeom>
          <a:solidFill>
            <a:srgbClr val="EA4E1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8F99B1F-BABE-064A-BA05-D5D3C39AAF24}"/>
              </a:ext>
            </a:extLst>
          </p:cNvPr>
          <p:cNvSpPr/>
          <p:nvPr/>
        </p:nvSpPr>
        <p:spPr>
          <a:xfrm>
            <a:off x="8328196" y="3178300"/>
            <a:ext cx="1519084" cy="405558"/>
          </a:xfrm>
          <a:prstGeom prst="rect">
            <a:avLst/>
          </a:prstGeom>
          <a:solidFill>
            <a:srgbClr val="EA4E1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210C37A-5869-874D-90B5-ED2C7726FE37}"/>
              </a:ext>
            </a:extLst>
          </p:cNvPr>
          <p:cNvSpPr/>
          <p:nvPr/>
        </p:nvSpPr>
        <p:spPr>
          <a:xfrm>
            <a:off x="2244897" y="2919742"/>
            <a:ext cx="1530245" cy="517238"/>
          </a:xfrm>
          <a:prstGeom prst="rect">
            <a:avLst/>
          </a:prstGeom>
          <a:solidFill>
            <a:srgbClr val="F182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A00E611-2913-7640-AD69-4858875F6CA6}"/>
              </a:ext>
            </a:extLst>
          </p:cNvPr>
          <p:cNvSpPr/>
          <p:nvPr/>
        </p:nvSpPr>
        <p:spPr>
          <a:xfrm>
            <a:off x="4213416" y="2920648"/>
            <a:ext cx="1530245" cy="517238"/>
          </a:xfrm>
          <a:prstGeom prst="rect">
            <a:avLst/>
          </a:prstGeom>
          <a:solidFill>
            <a:srgbClr val="F182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0336835-D0BD-8B4F-ADD7-FAB57FEFAED1}"/>
              </a:ext>
            </a:extLst>
          </p:cNvPr>
          <p:cNvSpPr/>
          <p:nvPr/>
        </p:nvSpPr>
        <p:spPr>
          <a:xfrm>
            <a:off x="6190237" y="2919742"/>
            <a:ext cx="1530245" cy="517238"/>
          </a:xfrm>
          <a:prstGeom prst="rect">
            <a:avLst/>
          </a:prstGeom>
          <a:solidFill>
            <a:srgbClr val="F182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B84349C-288B-9243-80F1-9B350DE95131}"/>
              </a:ext>
            </a:extLst>
          </p:cNvPr>
          <p:cNvSpPr/>
          <p:nvPr/>
        </p:nvSpPr>
        <p:spPr>
          <a:xfrm>
            <a:off x="8328197" y="2919742"/>
            <a:ext cx="1530245" cy="517238"/>
          </a:xfrm>
          <a:prstGeom prst="rect">
            <a:avLst/>
          </a:prstGeom>
          <a:solidFill>
            <a:srgbClr val="F182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1A87CF5-FBCC-5E42-9A72-E0C056651B3F}"/>
              </a:ext>
            </a:extLst>
          </p:cNvPr>
          <p:cNvSpPr/>
          <p:nvPr/>
        </p:nvSpPr>
        <p:spPr>
          <a:xfrm>
            <a:off x="2244897" y="2726236"/>
            <a:ext cx="1530245" cy="596069"/>
          </a:xfrm>
          <a:prstGeom prst="rect">
            <a:avLst/>
          </a:prstGeom>
          <a:solidFill>
            <a:srgbClr val="F9B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086AAFB-24C4-D345-BE0D-CFB24FCA97AC}"/>
              </a:ext>
            </a:extLst>
          </p:cNvPr>
          <p:cNvSpPr/>
          <p:nvPr/>
        </p:nvSpPr>
        <p:spPr>
          <a:xfrm>
            <a:off x="4213415" y="2726235"/>
            <a:ext cx="1530245" cy="596069"/>
          </a:xfrm>
          <a:prstGeom prst="rect">
            <a:avLst/>
          </a:prstGeom>
          <a:solidFill>
            <a:srgbClr val="F9B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9B7B596-1D5B-1740-92F5-B7F5D2B98D6F}"/>
              </a:ext>
            </a:extLst>
          </p:cNvPr>
          <p:cNvSpPr/>
          <p:nvPr/>
        </p:nvSpPr>
        <p:spPr>
          <a:xfrm>
            <a:off x="6190237" y="2753631"/>
            <a:ext cx="1530245" cy="596069"/>
          </a:xfrm>
          <a:prstGeom prst="rect">
            <a:avLst/>
          </a:prstGeom>
          <a:solidFill>
            <a:srgbClr val="F9B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CB0A71F-083F-F043-9611-1665660F7FE4}"/>
              </a:ext>
            </a:extLst>
          </p:cNvPr>
          <p:cNvSpPr/>
          <p:nvPr/>
        </p:nvSpPr>
        <p:spPr>
          <a:xfrm>
            <a:off x="8330830" y="2762943"/>
            <a:ext cx="1530245" cy="596069"/>
          </a:xfrm>
          <a:prstGeom prst="rect">
            <a:avLst/>
          </a:prstGeom>
          <a:solidFill>
            <a:srgbClr val="F9B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6464F10-7083-E14C-8994-35C5F1173E18}"/>
              </a:ext>
            </a:extLst>
          </p:cNvPr>
          <p:cNvSpPr/>
          <p:nvPr/>
        </p:nvSpPr>
        <p:spPr>
          <a:xfrm>
            <a:off x="2251399" y="2587815"/>
            <a:ext cx="1524666" cy="6638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8882E68-BE3E-5D44-894F-FBF6C928B1D4}"/>
              </a:ext>
            </a:extLst>
          </p:cNvPr>
          <p:cNvSpPr/>
          <p:nvPr/>
        </p:nvSpPr>
        <p:spPr>
          <a:xfrm>
            <a:off x="4216205" y="2590621"/>
            <a:ext cx="1524666" cy="6638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BFC5BC8-C1B0-8D40-B417-630ACDA965C2}"/>
              </a:ext>
            </a:extLst>
          </p:cNvPr>
          <p:cNvSpPr/>
          <p:nvPr/>
        </p:nvSpPr>
        <p:spPr>
          <a:xfrm>
            <a:off x="6195683" y="2590621"/>
            <a:ext cx="1524666" cy="6638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52761DE-ABC4-A74C-8A43-6266AF992580}"/>
              </a:ext>
            </a:extLst>
          </p:cNvPr>
          <p:cNvSpPr/>
          <p:nvPr/>
        </p:nvSpPr>
        <p:spPr>
          <a:xfrm>
            <a:off x="8325405" y="2616064"/>
            <a:ext cx="1524666" cy="6638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" name="f sound.m4a" descr="f sound.m4a">
            <a:hlinkClick r:id="" action="ppaction://media"/>
            <a:extLst>
              <a:ext uri="{FF2B5EF4-FFF2-40B4-BE49-F238E27FC236}">
                <a16:creationId xmlns:a16="http://schemas.microsoft.com/office/drawing/2014/main" id="{FC6C0610-57C8-434B-8A01-F61B156714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27425" y="-1470802"/>
            <a:ext cx="812800" cy="812800"/>
          </a:xfrm>
          <a:prstGeom prst="rect">
            <a:avLst/>
          </a:prstGeom>
        </p:spPr>
      </p:pic>
      <p:pic>
        <p:nvPicPr>
          <p:cNvPr id="112" name="s sound.m4a" descr="s sound.m4a">
            <a:hlinkClick r:id="" action="ppaction://media"/>
            <a:extLst>
              <a:ext uri="{FF2B5EF4-FFF2-40B4-BE49-F238E27FC236}">
                <a16:creationId xmlns:a16="http://schemas.microsoft.com/office/drawing/2014/main" id="{FB6FE5CC-6350-F846-AD37-C6C9BCDFD6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81626" y="-1470802"/>
            <a:ext cx="812800" cy="812800"/>
          </a:xfrm>
          <a:prstGeom prst="rect">
            <a:avLst/>
          </a:prstGeom>
        </p:spPr>
      </p:pic>
      <p:pic>
        <p:nvPicPr>
          <p:cNvPr id="113" name="t sound.m4a" descr="t sound.m4a">
            <a:hlinkClick r:id="" action="ppaction://media"/>
            <a:extLst>
              <a:ext uri="{FF2B5EF4-FFF2-40B4-BE49-F238E27FC236}">
                <a16:creationId xmlns:a16="http://schemas.microsoft.com/office/drawing/2014/main" id="{F38BDE8A-69B8-4144-82A4-525A1C7C327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114" name="g sound.m4a" descr="g sound.m4a">
            <a:hlinkClick r:id="" action="ppaction://media"/>
            <a:extLst>
              <a:ext uri="{FF2B5EF4-FFF2-40B4-BE49-F238E27FC236}">
                <a16:creationId xmlns:a16="http://schemas.microsoft.com/office/drawing/2014/main" id="{462E6DDA-F9EB-5944-82AE-41FF47D14E6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24773" y="-13862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9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6302 -0.10324 " pathEditMode="relative" ptsTypes="AA"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6302 -0.10324 " pathEditMode="relative" ptsTypes="AA">
                                      <p:cBhvr>
                                        <p:cTn id="9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771 -0.09676 " pathEditMode="relative" ptsTypes="AA">
                                      <p:cBhvr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771 -0.09676 " pathEditMode="relative" ptsTypes="AA">
                                      <p:cBhvr>
                                        <p:cTn id="1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3524 -0.08634 " pathEditMode="relative" ptsTypes="AA">
                                      <p:cBhvr>
                                        <p:cTn id="16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3524 -0.08634 " pathEditMode="relative" ptsTypes="AA">
                                      <p:cBhvr>
                                        <p:cTn id="1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5052 -0.08889 " pathEditMode="relative" ptsTypes="AA">
                                      <p:cBhvr>
                                        <p:cTn id="19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5052 -0.08889 " pathEditMode="relative" ptsTypes="AA">
                                      <p:cBhvr>
                                        <p:cTn id="19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audio>
              <p:cMediaNode vol="8000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"/>
                </p:tgtEl>
              </p:cMediaNode>
            </p:audio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"/>
                </p:tgtEl>
              </p:cMediaNode>
            </p:audio>
            <p:audio>
              <p:cMediaNode vol="8000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"/>
                </p:tgtEl>
              </p:cMediaNode>
            </p:audio>
            <p:audio>
              <p:cMediaNode vol="80000">
                <p:cTn id="2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"/>
                </p:tgtEl>
              </p:cMediaNode>
            </p:audio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7" dur="5200" fill="hold"/>
                                        <p:tgtEl>
                                          <p:spTgt spid="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2" dur="7568" fill="hold"/>
                                        <p:tgtEl>
                                          <p:spTgt spid="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7" dur="3800" fill="hold"/>
                                        <p:tgtEl>
                                          <p:spTgt spid="1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2" dur="4300" fill="hold"/>
                                        <p:tgtEl>
                                          <p:spTgt spid="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/>
      <p:bldP spid="36" grpId="1"/>
      <p:bldP spid="4" grpId="0" animBg="1"/>
      <p:bldP spid="22" grpId="0"/>
      <p:bldP spid="37" grpId="0" animBg="1"/>
      <p:bldP spid="37" grpId="1" animBg="1"/>
      <p:bldP spid="38" grpId="0"/>
      <p:bldP spid="38" grpId="1"/>
      <p:bldP spid="39" grpId="0" animBg="1"/>
      <p:bldP spid="39" grpId="1" animBg="1"/>
      <p:bldP spid="40" grpId="0"/>
      <p:bldP spid="40" grpId="1"/>
      <p:bldP spid="26" grpId="0" animBg="1"/>
      <p:bldP spid="26" grpId="1" animBg="1"/>
      <p:bldP spid="26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9" grpId="0" animBg="1"/>
      <p:bldP spid="79" grpId="1" animBg="1"/>
      <p:bldP spid="79" grpId="2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A217-CB7C-B642-A57E-F4F9FACA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7" y="634170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F18215"/>
                </a:solidFill>
              </a:rPr>
              <a:t>Spin the Wheel</a:t>
            </a:r>
            <a:endParaRPr lang="en-US" sz="3600" dirty="0">
              <a:solidFill>
                <a:srgbClr val="F1821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1ABAD3-7930-8249-8389-98C2781A54A5}"/>
              </a:ext>
            </a:extLst>
          </p:cNvPr>
          <p:cNvSpPr txBox="1"/>
          <p:nvPr/>
        </p:nvSpPr>
        <p:spPr>
          <a:xfrm>
            <a:off x="2589891" y="1475053"/>
            <a:ext cx="700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>
                <a:solidFill>
                  <a:srgbClr val="000000"/>
                </a:solidFill>
              </a:rPr>
              <a:t>Say the sound that the spinner points to. 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92018F22-1284-9E44-9BD1-8A38ED70F19C}"/>
              </a:ext>
            </a:extLst>
          </p:cNvPr>
          <p:cNvSpPr/>
          <p:nvPr/>
        </p:nvSpPr>
        <p:spPr>
          <a:xfrm rot="10800000">
            <a:off x="8029993" y="3498430"/>
            <a:ext cx="1562583" cy="324092"/>
          </a:xfrm>
          <a:prstGeom prst="homePlat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2F1908-A3E5-9E48-9CCF-B3BA0FE82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233" y="1844385"/>
            <a:ext cx="6096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3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A217-CB7C-B642-A57E-F4F9FACA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7" y="634170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F18215"/>
                </a:solidFill>
              </a:rPr>
              <a:t>Spin the Wheel</a:t>
            </a:r>
            <a:endParaRPr lang="en-US" sz="3600" dirty="0">
              <a:solidFill>
                <a:srgbClr val="F1821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1ABAD3-7930-8249-8389-98C2781A54A5}"/>
              </a:ext>
            </a:extLst>
          </p:cNvPr>
          <p:cNvSpPr txBox="1"/>
          <p:nvPr/>
        </p:nvSpPr>
        <p:spPr>
          <a:xfrm>
            <a:off x="2589891" y="1537339"/>
            <a:ext cx="700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GB" dirty="0">
                <a:solidFill>
                  <a:schemeClr val="dk1"/>
                </a:solidFill>
              </a:rPr>
              <a:t>Say the letter name that the spinner points to. 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156235C2-1172-BC4B-B80B-7DCDE259BE4A}"/>
              </a:ext>
            </a:extLst>
          </p:cNvPr>
          <p:cNvSpPr/>
          <p:nvPr/>
        </p:nvSpPr>
        <p:spPr>
          <a:xfrm rot="10800000">
            <a:off x="8029993" y="3610837"/>
            <a:ext cx="1562583" cy="324092"/>
          </a:xfrm>
          <a:prstGeom prst="homePlat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520FB4-7C60-1846-BF52-7E36E512F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233" y="1906671"/>
            <a:ext cx="6096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7AD11-F2C5-844C-95B4-D428529F2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216442" y="-1193800"/>
            <a:ext cx="9144000" cy="2387600"/>
          </a:xfrm>
        </p:spPr>
        <p:txBody>
          <a:bodyPr/>
          <a:lstStyle/>
          <a:p>
            <a:r>
              <a:rPr lang="en-US" dirty="0"/>
              <a:t>Task: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498E7A-A4B8-C746-ADC4-FD60ED6C8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791" y="1756611"/>
            <a:ext cx="4403558" cy="3765884"/>
          </a:xfrm>
        </p:spPr>
        <p:txBody>
          <a:bodyPr/>
          <a:lstStyle/>
          <a:p>
            <a:r>
              <a:rPr lang="en-US" dirty="0"/>
              <a:t>Reception: Cut out the letters and match them to the missing spaces.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410D00F-2812-1F4E-9FD0-7DA11981C02C}"/>
              </a:ext>
            </a:extLst>
          </p:cNvPr>
          <p:cNvSpPr txBox="1">
            <a:spLocks/>
          </p:cNvSpPr>
          <p:nvPr/>
        </p:nvSpPr>
        <p:spPr>
          <a:xfrm>
            <a:off x="6801854" y="1636296"/>
            <a:ext cx="4403558" cy="376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Year 1: Can you fill in the missing letters using your neatest handwriting.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A1DF509-3CED-A544-8DDB-A5449305BB93}"/>
              </a:ext>
            </a:extLst>
          </p:cNvPr>
          <p:cNvSpPr txBox="1">
            <a:spLocks/>
          </p:cNvSpPr>
          <p:nvPr/>
        </p:nvSpPr>
        <p:spPr>
          <a:xfrm>
            <a:off x="3741823" y="4082049"/>
            <a:ext cx="4403558" cy="2003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Challenge: Uppercase race</a:t>
            </a:r>
          </a:p>
          <a:p>
            <a:r>
              <a:rPr lang="en-US" dirty="0"/>
              <a:t>How quickly can you write the capital letter next to the lowercase letter?</a:t>
            </a:r>
          </a:p>
        </p:txBody>
      </p:sp>
    </p:spTree>
    <p:extLst>
      <p:ext uri="{BB962C8B-B14F-4D97-AF65-F5344CB8AC3E}">
        <p14:creationId xmlns:p14="http://schemas.microsoft.com/office/powerpoint/2010/main" val="3806066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242</Words>
  <Application>Microsoft Macintosh PowerPoint</Application>
  <PresentationFormat>Widescreen</PresentationFormat>
  <Paragraphs>78</Paragraphs>
  <Slides>9</Slides>
  <Notes>0</Notes>
  <HiddenSlides>0</HiddenSlides>
  <MMClips>57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Twinkl</vt:lpstr>
      <vt:lpstr>Office Theme</vt:lpstr>
      <vt:lpstr>PowerPoint Presentation</vt:lpstr>
      <vt:lpstr>PowerPoint Presentation</vt:lpstr>
      <vt:lpstr>PowerPoint Presentation</vt:lpstr>
      <vt:lpstr>Click on the letters below to hear the sounds.</vt:lpstr>
      <vt:lpstr>Click on the letters below to hear the letter names. </vt:lpstr>
      <vt:lpstr>Click on the cards to match the sounds to the letter names. </vt:lpstr>
      <vt:lpstr>Spin the Wheel</vt:lpstr>
      <vt:lpstr>Spin the Wheel</vt:lpstr>
      <vt:lpstr>Task: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Kelly</dc:creator>
  <cp:lastModifiedBy>Emma Kelly</cp:lastModifiedBy>
  <cp:revision>4</cp:revision>
  <dcterms:created xsi:type="dcterms:W3CDTF">2021-03-21T11:17:43Z</dcterms:created>
  <dcterms:modified xsi:type="dcterms:W3CDTF">2021-03-21T12:32:55Z</dcterms:modified>
</cp:coreProperties>
</file>