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5" r:id="rId4"/>
    <p:sldId id="266" r:id="rId5"/>
    <p:sldId id="264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BBA408-88C4-409D-A28C-239531512721}" v="18" dt="2021-11-08T13:34:45.658"/>
    <p1510:client id="{78B51C65-B5C1-42AF-A98C-001AD1DA8CC5}" v="22" dt="2021-11-08T14:05:16.5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mma Bleakley" userId="d76da8eb-9b1c-4628-b118-63327dcb5b86" providerId="ADAL" clId="{4EBBA408-88C4-409D-A28C-239531512721}"/>
    <pc:docChg chg="undo custSel addSld delSld modSld">
      <pc:chgData name="Gemma Bleakley" userId="d76da8eb-9b1c-4628-b118-63327dcb5b86" providerId="ADAL" clId="{4EBBA408-88C4-409D-A28C-239531512721}" dt="2021-11-08T13:36:04.646" v="1156" actId="1076"/>
      <pc:docMkLst>
        <pc:docMk/>
      </pc:docMkLst>
      <pc:sldChg chg="addSp delSp modSp mod">
        <pc:chgData name="Gemma Bleakley" userId="d76da8eb-9b1c-4628-b118-63327dcb5b86" providerId="ADAL" clId="{4EBBA408-88C4-409D-A28C-239531512721}" dt="2021-11-08T13:25:38.736" v="9" actId="207"/>
        <pc:sldMkLst>
          <pc:docMk/>
          <pc:sldMk cId="1752208878" sldId="256"/>
        </pc:sldMkLst>
        <pc:spChg chg="mod">
          <ac:chgData name="Gemma Bleakley" userId="d76da8eb-9b1c-4628-b118-63327dcb5b86" providerId="ADAL" clId="{4EBBA408-88C4-409D-A28C-239531512721}" dt="2021-11-08T13:25:38.736" v="9" actId="207"/>
          <ac:spMkLst>
            <pc:docMk/>
            <pc:sldMk cId="1752208878" sldId="256"/>
            <ac:spMk id="2" creationId="{00000000-0000-0000-0000-000000000000}"/>
          </ac:spMkLst>
        </pc:spChg>
        <pc:spChg chg="add del mod">
          <ac:chgData name="Gemma Bleakley" userId="d76da8eb-9b1c-4628-b118-63327dcb5b86" providerId="ADAL" clId="{4EBBA408-88C4-409D-A28C-239531512721}" dt="2021-11-08T13:25:11.811" v="1"/>
          <ac:spMkLst>
            <pc:docMk/>
            <pc:sldMk cId="1752208878" sldId="256"/>
            <ac:spMk id="4" creationId="{0E029418-F99F-4295-8BD7-D5A66392F317}"/>
          </ac:spMkLst>
        </pc:spChg>
        <pc:graphicFrameChg chg="add del mod">
          <ac:chgData name="Gemma Bleakley" userId="d76da8eb-9b1c-4628-b118-63327dcb5b86" providerId="ADAL" clId="{4EBBA408-88C4-409D-A28C-239531512721}" dt="2021-11-08T13:25:11.811" v="1"/>
          <ac:graphicFrameMkLst>
            <pc:docMk/>
            <pc:sldMk cId="1752208878" sldId="256"/>
            <ac:graphicFrameMk id="3" creationId="{37729D6D-54F8-49D6-A035-4FB660AFCC5E}"/>
          </ac:graphicFrameMkLst>
        </pc:graphicFrameChg>
      </pc:sldChg>
      <pc:sldChg chg="del">
        <pc:chgData name="Gemma Bleakley" userId="d76da8eb-9b1c-4628-b118-63327dcb5b86" providerId="ADAL" clId="{4EBBA408-88C4-409D-A28C-239531512721}" dt="2021-11-08T13:25:49.218" v="11" actId="47"/>
        <pc:sldMkLst>
          <pc:docMk/>
          <pc:sldMk cId="186138453" sldId="259"/>
        </pc:sldMkLst>
      </pc:sldChg>
      <pc:sldChg chg="addSp modSp mod modNotesTx">
        <pc:chgData name="Gemma Bleakley" userId="d76da8eb-9b1c-4628-b118-63327dcb5b86" providerId="ADAL" clId="{4EBBA408-88C4-409D-A28C-239531512721}" dt="2021-11-08T13:33:00.138" v="765" actId="20577"/>
        <pc:sldMkLst>
          <pc:docMk/>
          <pc:sldMk cId="592510945" sldId="260"/>
        </pc:sldMkLst>
        <pc:spChg chg="mod">
          <ac:chgData name="Gemma Bleakley" userId="d76da8eb-9b1c-4628-b118-63327dcb5b86" providerId="ADAL" clId="{4EBBA408-88C4-409D-A28C-239531512721}" dt="2021-11-08T13:32:13.919" v="616" actId="1076"/>
          <ac:spMkLst>
            <pc:docMk/>
            <pc:sldMk cId="592510945" sldId="260"/>
            <ac:spMk id="2" creationId="{00000000-0000-0000-0000-000000000000}"/>
          </ac:spMkLst>
        </pc:spChg>
        <pc:spChg chg="add mod">
          <ac:chgData name="Gemma Bleakley" userId="d76da8eb-9b1c-4628-b118-63327dcb5b86" providerId="ADAL" clId="{4EBBA408-88C4-409D-A28C-239531512721}" dt="2021-11-08T13:32:17.353" v="618" actId="14100"/>
          <ac:spMkLst>
            <pc:docMk/>
            <pc:sldMk cId="592510945" sldId="260"/>
            <ac:spMk id="3" creationId="{A6C3E707-C7F4-4176-ADD2-7AD9D3A7ECF2}"/>
          </ac:spMkLst>
        </pc:spChg>
        <pc:spChg chg="mod">
          <ac:chgData name="Gemma Bleakley" userId="d76da8eb-9b1c-4628-b118-63327dcb5b86" providerId="ADAL" clId="{4EBBA408-88C4-409D-A28C-239531512721}" dt="2021-11-08T13:32:08.413" v="613" actId="1076"/>
          <ac:spMkLst>
            <pc:docMk/>
            <pc:sldMk cId="592510945" sldId="260"/>
            <ac:spMk id="9" creationId="{00000000-0000-0000-0000-000000000000}"/>
          </ac:spMkLst>
        </pc:spChg>
        <pc:picChg chg="mod">
          <ac:chgData name="Gemma Bleakley" userId="d76da8eb-9b1c-4628-b118-63327dcb5b86" providerId="ADAL" clId="{4EBBA408-88C4-409D-A28C-239531512721}" dt="2021-11-08T13:32:06.274" v="612" actId="1076"/>
          <ac:picMkLst>
            <pc:docMk/>
            <pc:sldMk cId="592510945" sldId="260"/>
            <ac:picMk id="8" creationId="{00000000-0000-0000-0000-000000000000}"/>
          </ac:picMkLst>
        </pc:picChg>
        <pc:cxnChg chg="mod">
          <ac:chgData name="Gemma Bleakley" userId="d76da8eb-9b1c-4628-b118-63327dcb5b86" providerId="ADAL" clId="{4EBBA408-88C4-409D-A28C-239531512721}" dt="2021-11-08T13:32:11.764" v="615" actId="14100"/>
          <ac:cxnSpMkLst>
            <pc:docMk/>
            <pc:sldMk cId="592510945" sldId="260"/>
            <ac:cxnSpMk id="10" creationId="{00000000-0000-0000-0000-000000000000}"/>
          </ac:cxnSpMkLst>
        </pc:cxnChg>
      </pc:sldChg>
      <pc:sldChg chg="addSp delSp modSp new mod setBg">
        <pc:chgData name="Gemma Bleakley" userId="d76da8eb-9b1c-4628-b118-63327dcb5b86" providerId="ADAL" clId="{4EBBA408-88C4-409D-A28C-239531512721}" dt="2021-11-08T13:34:56.235" v="994" actId="26606"/>
        <pc:sldMkLst>
          <pc:docMk/>
          <pc:sldMk cId="1033377748" sldId="261"/>
        </pc:sldMkLst>
        <pc:spChg chg="mod">
          <ac:chgData name="Gemma Bleakley" userId="d76da8eb-9b1c-4628-b118-63327dcb5b86" providerId="ADAL" clId="{4EBBA408-88C4-409D-A28C-239531512721}" dt="2021-11-08T13:34:56.235" v="994" actId="26606"/>
          <ac:spMkLst>
            <pc:docMk/>
            <pc:sldMk cId="1033377748" sldId="261"/>
            <ac:spMk id="2" creationId="{E466EE84-D1A4-4510-BD1F-D268CBEBF77F}"/>
          </ac:spMkLst>
        </pc:spChg>
        <pc:spChg chg="mod">
          <ac:chgData name="Gemma Bleakley" userId="d76da8eb-9b1c-4628-b118-63327dcb5b86" providerId="ADAL" clId="{4EBBA408-88C4-409D-A28C-239531512721}" dt="2021-11-08T13:34:56.235" v="994" actId="26606"/>
          <ac:spMkLst>
            <pc:docMk/>
            <pc:sldMk cId="1033377748" sldId="261"/>
            <ac:spMk id="3" creationId="{C6BB691C-EFF5-4D49-887A-E99237C5A3DF}"/>
          </ac:spMkLst>
        </pc:spChg>
        <pc:spChg chg="add del">
          <ac:chgData name="Gemma Bleakley" userId="d76da8eb-9b1c-4628-b118-63327dcb5b86" providerId="ADAL" clId="{4EBBA408-88C4-409D-A28C-239531512721}" dt="2021-11-08T13:34:56.235" v="994" actId="26606"/>
          <ac:spMkLst>
            <pc:docMk/>
            <pc:sldMk cId="1033377748" sldId="261"/>
            <ac:spMk id="9" creationId="{5E39A796-BE83-48B1-B33F-35C4A32AAB57}"/>
          </ac:spMkLst>
        </pc:spChg>
        <pc:spChg chg="add del">
          <ac:chgData name="Gemma Bleakley" userId="d76da8eb-9b1c-4628-b118-63327dcb5b86" providerId="ADAL" clId="{4EBBA408-88C4-409D-A28C-239531512721}" dt="2021-11-08T13:34:56.235" v="994" actId="26606"/>
          <ac:spMkLst>
            <pc:docMk/>
            <pc:sldMk cId="1033377748" sldId="261"/>
            <ac:spMk id="11" creationId="{72F84B47-E267-4194-8194-831DB7B5547F}"/>
          </ac:spMkLst>
        </pc:spChg>
        <pc:picChg chg="add mod">
          <ac:chgData name="Gemma Bleakley" userId="d76da8eb-9b1c-4628-b118-63327dcb5b86" providerId="ADAL" clId="{4EBBA408-88C4-409D-A28C-239531512721}" dt="2021-11-08T13:34:56.235" v="994" actId="26606"/>
          <ac:picMkLst>
            <pc:docMk/>
            <pc:sldMk cId="1033377748" sldId="261"/>
            <ac:picMk id="4" creationId="{B732E6B8-9A0E-4C1D-A114-75EF65373C7C}"/>
          </ac:picMkLst>
        </pc:picChg>
      </pc:sldChg>
      <pc:sldChg chg="del">
        <pc:chgData name="Gemma Bleakley" userId="d76da8eb-9b1c-4628-b118-63327dcb5b86" providerId="ADAL" clId="{4EBBA408-88C4-409D-A28C-239531512721}" dt="2021-11-08T13:25:50.302" v="12" actId="47"/>
        <pc:sldMkLst>
          <pc:docMk/>
          <pc:sldMk cId="1135426516" sldId="261"/>
        </pc:sldMkLst>
      </pc:sldChg>
      <pc:sldChg chg="del">
        <pc:chgData name="Gemma Bleakley" userId="d76da8eb-9b1c-4628-b118-63327dcb5b86" providerId="ADAL" clId="{4EBBA408-88C4-409D-A28C-239531512721}" dt="2021-11-08T13:25:50.880" v="13" actId="47"/>
        <pc:sldMkLst>
          <pc:docMk/>
          <pc:sldMk cId="2937784919" sldId="262"/>
        </pc:sldMkLst>
      </pc:sldChg>
      <pc:sldChg chg="addSp delSp modSp new mod modNotesTx">
        <pc:chgData name="Gemma Bleakley" userId="d76da8eb-9b1c-4628-b118-63327dcb5b86" providerId="ADAL" clId="{4EBBA408-88C4-409D-A28C-239531512721}" dt="2021-11-08T13:28:30.584" v="205" actId="1076"/>
        <pc:sldMkLst>
          <pc:docMk/>
          <pc:sldMk cId="4048606894" sldId="262"/>
        </pc:sldMkLst>
        <pc:spChg chg="mod">
          <ac:chgData name="Gemma Bleakley" userId="d76da8eb-9b1c-4628-b118-63327dcb5b86" providerId="ADAL" clId="{4EBBA408-88C4-409D-A28C-239531512721}" dt="2021-11-08T13:27:47.412" v="68" actId="1076"/>
          <ac:spMkLst>
            <pc:docMk/>
            <pc:sldMk cId="4048606894" sldId="262"/>
            <ac:spMk id="2" creationId="{F92BC2EB-FE70-4833-A54A-ABDED6A3BCCD}"/>
          </ac:spMkLst>
        </pc:spChg>
        <pc:spChg chg="del">
          <ac:chgData name="Gemma Bleakley" userId="d76da8eb-9b1c-4628-b118-63327dcb5b86" providerId="ADAL" clId="{4EBBA408-88C4-409D-A28C-239531512721}" dt="2021-11-08T13:26:42.581" v="61" actId="478"/>
          <ac:spMkLst>
            <pc:docMk/>
            <pc:sldMk cId="4048606894" sldId="262"/>
            <ac:spMk id="3" creationId="{A3D942F1-6923-4505-B8E6-F66BAD91C3FE}"/>
          </ac:spMkLst>
        </pc:spChg>
        <pc:spChg chg="add mod">
          <ac:chgData name="Gemma Bleakley" userId="d76da8eb-9b1c-4628-b118-63327dcb5b86" providerId="ADAL" clId="{4EBBA408-88C4-409D-A28C-239531512721}" dt="2021-11-08T13:28:25.448" v="202" actId="14100"/>
          <ac:spMkLst>
            <pc:docMk/>
            <pc:sldMk cId="4048606894" sldId="262"/>
            <ac:spMk id="4" creationId="{130B8434-E2AE-498A-9C78-430502C38771}"/>
          </ac:spMkLst>
        </pc:spChg>
        <pc:picChg chg="add mod">
          <ac:chgData name="Gemma Bleakley" userId="d76da8eb-9b1c-4628-b118-63327dcb5b86" providerId="ADAL" clId="{4EBBA408-88C4-409D-A28C-239531512721}" dt="2021-11-08T13:28:30.584" v="205" actId="1076"/>
          <ac:picMkLst>
            <pc:docMk/>
            <pc:sldMk cId="4048606894" sldId="262"/>
            <ac:picMk id="2050" creationId="{82930F8F-DDCD-4BDE-8171-9713E0E24AFC}"/>
          </ac:picMkLst>
        </pc:picChg>
      </pc:sldChg>
      <pc:sldChg chg="del">
        <pc:chgData name="Gemma Bleakley" userId="d76da8eb-9b1c-4628-b118-63327dcb5b86" providerId="ADAL" clId="{4EBBA408-88C4-409D-A28C-239531512721}" dt="2021-11-08T13:25:52.258" v="16" actId="47"/>
        <pc:sldMkLst>
          <pc:docMk/>
          <pc:sldMk cId="1181206455" sldId="263"/>
        </pc:sldMkLst>
      </pc:sldChg>
      <pc:sldChg chg="addSp delSp modSp new mod setBg modAnim">
        <pc:chgData name="Gemma Bleakley" userId="d76da8eb-9b1c-4628-b118-63327dcb5b86" providerId="ADAL" clId="{4EBBA408-88C4-409D-A28C-239531512721}" dt="2021-11-08T13:30:17.635" v="378"/>
        <pc:sldMkLst>
          <pc:docMk/>
          <pc:sldMk cId="3246336184" sldId="263"/>
        </pc:sldMkLst>
        <pc:spChg chg="mod">
          <ac:chgData name="Gemma Bleakley" userId="d76da8eb-9b1c-4628-b118-63327dcb5b86" providerId="ADAL" clId="{4EBBA408-88C4-409D-A28C-239531512721}" dt="2021-11-08T13:29:07.264" v="279" actId="26606"/>
          <ac:spMkLst>
            <pc:docMk/>
            <pc:sldMk cId="3246336184" sldId="263"/>
            <ac:spMk id="2" creationId="{83959484-DD13-4FEC-B612-D567E8B71F31}"/>
          </ac:spMkLst>
        </pc:spChg>
        <pc:spChg chg="add del mod">
          <ac:chgData name="Gemma Bleakley" userId="d76da8eb-9b1c-4628-b118-63327dcb5b86" providerId="ADAL" clId="{4EBBA408-88C4-409D-A28C-239531512721}" dt="2021-11-08T13:30:08.334" v="377" actId="20577"/>
          <ac:spMkLst>
            <pc:docMk/>
            <pc:sldMk cId="3246336184" sldId="263"/>
            <ac:spMk id="3" creationId="{2935F10F-CDA2-44B4-B592-9F4291C66365}"/>
          </ac:spMkLst>
        </pc:spChg>
        <pc:spChg chg="add del">
          <ac:chgData name="Gemma Bleakley" userId="d76da8eb-9b1c-4628-b118-63327dcb5b86" providerId="ADAL" clId="{4EBBA408-88C4-409D-A28C-239531512721}" dt="2021-11-08T13:29:07.264" v="279" actId="26606"/>
          <ac:spMkLst>
            <pc:docMk/>
            <pc:sldMk cId="3246336184" sldId="263"/>
            <ac:spMk id="9" creationId="{37C89E4B-3C9F-44B9-8B86-D9E3D112D8EC}"/>
          </ac:spMkLst>
        </pc:spChg>
        <pc:picChg chg="add del">
          <ac:chgData name="Gemma Bleakley" userId="d76da8eb-9b1c-4628-b118-63327dcb5b86" providerId="ADAL" clId="{4EBBA408-88C4-409D-A28C-239531512721}" dt="2021-11-08T13:29:07.264" v="279" actId="26606"/>
          <ac:picMkLst>
            <pc:docMk/>
            <pc:sldMk cId="3246336184" sldId="263"/>
            <ac:picMk id="5" creationId="{989EFF80-1266-4357-A8B1-D83DB47FCC62}"/>
          </ac:picMkLst>
        </pc:picChg>
        <pc:cxnChg chg="add del">
          <ac:chgData name="Gemma Bleakley" userId="d76da8eb-9b1c-4628-b118-63327dcb5b86" providerId="ADAL" clId="{4EBBA408-88C4-409D-A28C-239531512721}" dt="2021-11-08T13:29:07.264" v="279" actId="26606"/>
          <ac:cxnSpMkLst>
            <pc:docMk/>
            <pc:sldMk cId="3246336184" sldId="263"/>
            <ac:cxnSpMk id="11" creationId="{AA2EAA10-076F-46BD-8F0F-B9A2FB77A85C}"/>
          </ac:cxnSpMkLst>
        </pc:cxnChg>
        <pc:cxnChg chg="add del">
          <ac:chgData name="Gemma Bleakley" userId="d76da8eb-9b1c-4628-b118-63327dcb5b86" providerId="ADAL" clId="{4EBBA408-88C4-409D-A28C-239531512721}" dt="2021-11-08T13:29:07.264" v="279" actId="26606"/>
          <ac:cxnSpMkLst>
            <pc:docMk/>
            <pc:sldMk cId="3246336184" sldId="263"/>
            <ac:cxnSpMk id="13" creationId="{D891E407-403B-4764-86C9-33A56D3BCAA3}"/>
          </ac:cxnSpMkLst>
        </pc:cxnChg>
      </pc:sldChg>
      <pc:sldChg chg="del">
        <pc:chgData name="Gemma Bleakley" userId="d76da8eb-9b1c-4628-b118-63327dcb5b86" providerId="ADAL" clId="{4EBBA408-88C4-409D-A28C-239531512721}" dt="2021-11-08T13:25:51.331" v="14" actId="47"/>
        <pc:sldMkLst>
          <pc:docMk/>
          <pc:sldMk cId="1289519555" sldId="264"/>
        </pc:sldMkLst>
      </pc:sldChg>
      <pc:sldChg chg="addSp modSp new mod">
        <pc:chgData name="Gemma Bleakley" userId="d76da8eb-9b1c-4628-b118-63327dcb5b86" providerId="ADAL" clId="{4EBBA408-88C4-409D-A28C-239531512721}" dt="2021-11-08T13:31:44.606" v="574" actId="1076"/>
        <pc:sldMkLst>
          <pc:docMk/>
          <pc:sldMk cId="2394441785" sldId="264"/>
        </pc:sldMkLst>
        <pc:spChg chg="mod">
          <ac:chgData name="Gemma Bleakley" userId="d76da8eb-9b1c-4628-b118-63327dcb5b86" providerId="ADAL" clId="{4EBBA408-88C4-409D-A28C-239531512721}" dt="2021-11-08T13:30:34.080" v="397" actId="20577"/>
          <ac:spMkLst>
            <pc:docMk/>
            <pc:sldMk cId="2394441785" sldId="264"/>
            <ac:spMk id="2" creationId="{DD59EB1F-1A13-475C-A534-EC1A1E0A101E}"/>
          </ac:spMkLst>
        </pc:spChg>
        <pc:spChg chg="mod">
          <ac:chgData name="Gemma Bleakley" userId="d76da8eb-9b1c-4628-b118-63327dcb5b86" providerId="ADAL" clId="{4EBBA408-88C4-409D-A28C-239531512721}" dt="2021-11-08T13:31:05.602" v="567" actId="20577"/>
          <ac:spMkLst>
            <pc:docMk/>
            <pc:sldMk cId="2394441785" sldId="264"/>
            <ac:spMk id="3" creationId="{F22CA3B4-7D04-408B-AC56-270452EACAA4}"/>
          </ac:spMkLst>
        </pc:spChg>
        <pc:picChg chg="add mod">
          <ac:chgData name="Gemma Bleakley" userId="d76da8eb-9b1c-4628-b118-63327dcb5b86" providerId="ADAL" clId="{4EBBA408-88C4-409D-A28C-239531512721}" dt="2021-11-08T13:31:44.606" v="574" actId="1076"/>
          <ac:picMkLst>
            <pc:docMk/>
            <pc:sldMk cId="2394441785" sldId="264"/>
            <ac:picMk id="3074" creationId="{5860489C-E49B-4FCF-BB0C-1D7DB58F6975}"/>
          </ac:picMkLst>
        </pc:picChg>
      </pc:sldChg>
      <pc:sldChg chg="del">
        <pc:chgData name="Gemma Bleakley" userId="d76da8eb-9b1c-4628-b118-63327dcb5b86" providerId="ADAL" clId="{4EBBA408-88C4-409D-A28C-239531512721}" dt="2021-11-08T13:25:51.762" v="15" actId="47"/>
        <pc:sldMkLst>
          <pc:docMk/>
          <pc:sldMk cId="159440609" sldId="265"/>
        </pc:sldMkLst>
      </pc:sldChg>
      <pc:sldChg chg="addSp modSp new mod">
        <pc:chgData name="Gemma Bleakley" userId="d76da8eb-9b1c-4628-b118-63327dcb5b86" providerId="ADAL" clId="{4EBBA408-88C4-409D-A28C-239531512721}" dt="2021-11-08T13:36:04.646" v="1156" actId="1076"/>
        <pc:sldMkLst>
          <pc:docMk/>
          <pc:sldMk cId="2363456339" sldId="265"/>
        </pc:sldMkLst>
        <pc:spChg chg="mod">
          <ac:chgData name="Gemma Bleakley" userId="d76da8eb-9b1c-4628-b118-63327dcb5b86" providerId="ADAL" clId="{4EBBA408-88C4-409D-A28C-239531512721}" dt="2021-11-08T13:35:12.383" v="1000" actId="20577"/>
          <ac:spMkLst>
            <pc:docMk/>
            <pc:sldMk cId="2363456339" sldId="265"/>
            <ac:spMk id="2" creationId="{E42D4CC5-748E-484A-87CC-C7EA8E63A1A8}"/>
          </ac:spMkLst>
        </pc:spChg>
        <pc:spChg chg="mod">
          <ac:chgData name="Gemma Bleakley" userId="d76da8eb-9b1c-4628-b118-63327dcb5b86" providerId="ADAL" clId="{4EBBA408-88C4-409D-A28C-239531512721}" dt="2021-11-08T13:35:39.498" v="1150" actId="20577"/>
          <ac:spMkLst>
            <pc:docMk/>
            <pc:sldMk cId="2363456339" sldId="265"/>
            <ac:spMk id="3" creationId="{F85E2C70-5ED2-4BF5-9036-C7FD09791A7C}"/>
          </ac:spMkLst>
        </pc:spChg>
        <pc:spChg chg="add mod">
          <ac:chgData name="Gemma Bleakley" userId="d76da8eb-9b1c-4628-b118-63327dcb5b86" providerId="ADAL" clId="{4EBBA408-88C4-409D-A28C-239531512721}" dt="2021-11-08T13:36:04.646" v="1156" actId="1076"/>
          <ac:spMkLst>
            <pc:docMk/>
            <pc:sldMk cId="2363456339" sldId="265"/>
            <ac:spMk id="4" creationId="{C7C3AB8C-01CC-4D21-9FB9-8049CC406091}"/>
          </ac:spMkLst>
        </pc:spChg>
      </pc:sldChg>
      <pc:sldChg chg="del">
        <pc:chgData name="Gemma Bleakley" userId="d76da8eb-9b1c-4628-b118-63327dcb5b86" providerId="ADAL" clId="{4EBBA408-88C4-409D-A28C-239531512721}" dt="2021-11-08T13:25:52.975" v="17" actId="47"/>
        <pc:sldMkLst>
          <pc:docMk/>
          <pc:sldMk cId="776984133" sldId="266"/>
        </pc:sldMkLst>
      </pc:sldChg>
      <pc:sldChg chg="del">
        <pc:chgData name="Gemma Bleakley" userId="d76da8eb-9b1c-4628-b118-63327dcb5b86" providerId="ADAL" clId="{4EBBA408-88C4-409D-A28C-239531512721}" dt="2021-11-08T13:25:44.960" v="10" actId="47"/>
        <pc:sldMkLst>
          <pc:docMk/>
          <pc:sldMk cId="1694413895" sldId="267"/>
        </pc:sldMkLst>
      </pc:sldChg>
    </pc:docChg>
  </pc:docChgLst>
  <pc:docChgLst>
    <pc:chgData name="Gemma Bleakley" userId="d76da8eb-9b1c-4628-b118-63327dcb5b86" providerId="ADAL" clId="{78B51C65-B5C1-42AF-A98C-001AD1DA8CC5}"/>
    <pc:docChg chg="undo custSel addSld delSld modSld">
      <pc:chgData name="Gemma Bleakley" userId="d76da8eb-9b1c-4628-b118-63327dcb5b86" providerId="ADAL" clId="{78B51C65-B5C1-42AF-A98C-001AD1DA8CC5}" dt="2021-11-08T14:06:06.135" v="997" actId="20577"/>
      <pc:docMkLst>
        <pc:docMk/>
      </pc:docMkLst>
      <pc:sldChg chg="modSp mod">
        <pc:chgData name="Gemma Bleakley" userId="d76da8eb-9b1c-4628-b118-63327dcb5b86" providerId="ADAL" clId="{78B51C65-B5C1-42AF-A98C-001AD1DA8CC5}" dt="2021-11-08T13:55:21.413" v="10" actId="403"/>
        <pc:sldMkLst>
          <pc:docMk/>
          <pc:sldMk cId="1752208878" sldId="256"/>
        </pc:sldMkLst>
        <pc:spChg chg="mod">
          <ac:chgData name="Gemma Bleakley" userId="d76da8eb-9b1c-4628-b118-63327dcb5b86" providerId="ADAL" clId="{78B51C65-B5C1-42AF-A98C-001AD1DA8CC5}" dt="2021-11-08T13:55:21.413" v="10" actId="403"/>
          <ac:spMkLst>
            <pc:docMk/>
            <pc:sldMk cId="1752208878" sldId="256"/>
            <ac:spMk id="2" creationId="{00000000-0000-0000-0000-000000000000}"/>
          </ac:spMkLst>
        </pc:spChg>
      </pc:sldChg>
      <pc:sldChg chg="del">
        <pc:chgData name="Gemma Bleakley" userId="d76da8eb-9b1c-4628-b118-63327dcb5b86" providerId="ADAL" clId="{78B51C65-B5C1-42AF-A98C-001AD1DA8CC5}" dt="2021-11-08T13:55:33.965" v="13" actId="47"/>
        <pc:sldMkLst>
          <pc:docMk/>
          <pc:sldMk cId="592510945" sldId="260"/>
        </pc:sldMkLst>
      </pc:sldChg>
      <pc:sldChg chg="del">
        <pc:chgData name="Gemma Bleakley" userId="d76da8eb-9b1c-4628-b118-63327dcb5b86" providerId="ADAL" clId="{78B51C65-B5C1-42AF-A98C-001AD1DA8CC5}" dt="2021-11-08T13:55:34.415" v="14" actId="47"/>
        <pc:sldMkLst>
          <pc:docMk/>
          <pc:sldMk cId="1033377748" sldId="261"/>
        </pc:sldMkLst>
      </pc:sldChg>
      <pc:sldChg chg="del">
        <pc:chgData name="Gemma Bleakley" userId="d76da8eb-9b1c-4628-b118-63327dcb5b86" providerId="ADAL" clId="{78B51C65-B5C1-42AF-A98C-001AD1DA8CC5}" dt="2021-11-08T13:55:31.110" v="11" actId="47"/>
        <pc:sldMkLst>
          <pc:docMk/>
          <pc:sldMk cId="4048606894" sldId="262"/>
        </pc:sldMkLst>
      </pc:sldChg>
      <pc:sldChg chg="del">
        <pc:chgData name="Gemma Bleakley" userId="d76da8eb-9b1c-4628-b118-63327dcb5b86" providerId="ADAL" clId="{78B51C65-B5C1-42AF-A98C-001AD1DA8CC5}" dt="2021-11-08T13:55:32.151" v="12" actId="47"/>
        <pc:sldMkLst>
          <pc:docMk/>
          <pc:sldMk cId="3246336184" sldId="263"/>
        </pc:sldMkLst>
      </pc:sldChg>
      <pc:sldChg chg="modSp mod">
        <pc:chgData name="Gemma Bleakley" userId="d76da8eb-9b1c-4628-b118-63327dcb5b86" providerId="ADAL" clId="{78B51C65-B5C1-42AF-A98C-001AD1DA8CC5}" dt="2021-11-08T14:05:38.947" v="867" actId="20577"/>
        <pc:sldMkLst>
          <pc:docMk/>
          <pc:sldMk cId="2394441785" sldId="264"/>
        </pc:sldMkLst>
        <pc:spChg chg="mod">
          <ac:chgData name="Gemma Bleakley" userId="d76da8eb-9b1c-4628-b118-63327dcb5b86" providerId="ADAL" clId="{78B51C65-B5C1-42AF-A98C-001AD1DA8CC5}" dt="2021-11-08T14:05:38.947" v="867" actId="20577"/>
          <ac:spMkLst>
            <pc:docMk/>
            <pc:sldMk cId="2394441785" sldId="264"/>
            <ac:spMk id="3" creationId="{F22CA3B4-7D04-408B-AC56-270452EACAA4}"/>
          </ac:spMkLst>
        </pc:spChg>
        <pc:picChg chg="mod">
          <ac:chgData name="Gemma Bleakley" userId="d76da8eb-9b1c-4628-b118-63327dcb5b86" providerId="ADAL" clId="{78B51C65-B5C1-42AF-A98C-001AD1DA8CC5}" dt="2021-11-08T14:05:16.516" v="753" actId="14100"/>
          <ac:picMkLst>
            <pc:docMk/>
            <pc:sldMk cId="2394441785" sldId="264"/>
            <ac:picMk id="3074" creationId="{5860489C-E49B-4FCF-BB0C-1D7DB58F6975}"/>
          </ac:picMkLst>
        </pc:picChg>
      </pc:sldChg>
      <pc:sldChg chg="del">
        <pc:chgData name="Gemma Bleakley" userId="d76da8eb-9b1c-4628-b118-63327dcb5b86" providerId="ADAL" clId="{78B51C65-B5C1-42AF-A98C-001AD1DA8CC5}" dt="2021-11-08T13:55:35.189" v="15" actId="47"/>
        <pc:sldMkLst>
          <pc:docMk/>
          <pc:sldMk cId="2363456339" sldId="265"/>
        </pc:sldMkLst>
      </pc:sldChg>
      <pc:sldChg chg="addSp delSp modSp new mod setBg">
        <pc:chgData name="Gemma Bleakley" userId="d76da8eb-9b1c-4628-b118-63327dcb5b86" providerId="ADAL" clId="{78B51C65-B5C1-42AF-A98C-001AD1DA8CC5}" dt="2021-11-08T14:03:19.277" v="442" actId="14100"/>
        <pc:sldMkLst>
          <pc:docMk/>
          <pc:sldMk cId="2852354109" sldId="265"/>
        </pc:sldMkLst>
        <pc:spChg chg="mod">
          <ac:chgData name="Gemma Bleakley" userId="d76da8eb-9b1c-4628-b118-63327dcb5b86" providerId="ADAL" clId="{78B51C65-B5C1-42AF-A98C-001AD1DA8CC5}" dt="2021-11-08T14:03:07.956" v="437" actId="26606"/>
          <ac:spMkLst>
            <pc:docMk/>
            <pc:sldMk cId="2852354109" sldId="265"/>
            <ac:spMk id="2" creationId="{5F6EDF71-F0A2-470C-981C-644217DB0742}"/>
          </ac:spMkLst>
        </pc:spChg>
        <pc:spChg chg="mod">
          <ac:chgData name="Gemma Bleakley" userId="d76da8eb-9b1c-4628-b118-63327dcb5b86" providerId="ADAL" clId="{78B51C65-B5C1-42AF-A98C-001AD1DA8CC5}" dt="2021-11-08T14:03:12.131" v="438" actId="14100"/>
          <ac:spMkLst>
            <pc:docMk/>
            <pc:sldMk cId="2852354109" sldId="265"/>
            <ac:spMk id="3" creationId="{CF8F75BD-620C-4733-BB38-CBBAA8CCEF13}"/>
          </ac:spMkLst>
        </pc:spChg>
        <pc:spChg chg="add del">
          <ac:chgData name="Gemma Bleakley" userId="d76da8eb-9b1c-4628-b118-63327dcb5b86" providerId="ADAL" clId="{78B51C65-B5C1-42AF-A98C-001AD1DA8CC5}" dt="2021-11-08T14:03:07.956" v="437" actId="26606"/>
          <ac:spMkLst>
            <pc:docMk/>
            <pc:sldMk cId="2852354109" sldId="265"/>
            <ac:spMk id="71" creationId="{D1D34770-47A8-402C-AF23-2B653F2D88C1}"/>
          </ac:spMkLst>
        </pc:spChg>
        <pc:picChg chg="add mod">
          <ac:chgData name="Gemma Bleakley" userId="d76da8eb-9b1c-4628-b118-63327dcb5b86" providerId="ADAL" clId="{78B51C65-B5C1-42AF-A98C-001AD1DA8CC5}" dt="2021-11-08T14:03:19.277" v="442" actId="14100"/>
          <ac:picMkLst>
            <pc:docMk/>
            <pc:sldMk cId="2852354109" sldId="265"/>
            <ac:picMk id="1026" creationId="{104279EE-B3E4-4E8F-B1C9-F73654A4B71D}"/>
          </ac:picMkLst>
        </pc:picChg>
      </pc:sldChg>
      <pc:sldChg chg="addSp modSp new mod modNotesTx">
        <pc:chgData name="Gemma Bleakley" userId="d76da8eb-9b1c-4628-b118-63327dcb5b86" providerId="ADAL" clId="{78B51C65-B5C1-42AF-A98C-001AD1DA8CC5}" dt="2021-11-08T14:04:32.378" v="630" actId="20577"/>
        <pc:sldMkLst>
          <pc:docMk/>
          <pc:sldMk cId="2103706270" sldId="266"/>
        </pc:sldMkLst>
        <pc:spChg chg="mod">
          <ac:chgData name="Gemma Bleakley" userId="d76da8eb-9b1c-4628-b118-63327dcb5b86" providerId="ADAL" clId="{78B51C65-B5C1-42AF-A98C-001AD1DA8CC5}" dt="2021-11-08T14:02:32.327" v="427" actId="20577"/>
          <ac:spMkLst>
            <pc:docMk/>
            <pc:sldMk cId="2103706270" sldId="266"/>
            <ac:spMk id="2" creationId="{B21F754A-8DB3-43A7-AC2C-5EF7002F0EB6}"/>
          </ac:spMkLst>
        </pc:spChg>
        <pc:spChg chg="mod">
          <ac:chgData name="Gemma Bleakley" userId="d76da8eb-9b1c-4628-b118-63327dcb5b86" providerId="ADAL" clId="{78B51C65-B5C1-42AF-A98C-001AD1DA8CC5}" dt="2021-11-08T14:02:27.927" v="415" actId="122"/>
          <ac:spMkLst>
            <pc:docMk/>
            <pc:sldMk cId="2103706270" sldId="266"/>
            <ac:spMk id="3" creationId="{077D72AA-5A4F-47E2-9532-CA5A11402007}"/>
          </ac:spMkLst>
        </pc:spChg>
        <pc:spChg chg="add mod">
          <ac:chgData name="Gemma Bleakley" userId="d76da8eb-9b1c-4628-b118-63327dcb5b86" providerId="ADAL" clId="{78B51C65-B5C1-42AF-A98C-001AD1DA8CC5}" dt="2021-11-08T14:04:10.954" v="496" actId="20577"/>
          <ac:spMkLst>
            <pc:docMk/>
            <pc:sldMk cId="2103706270" sldId="266"/>
            <ac:spMk id="4" creationId="{DF03C26A-1199-490B-84BA-B93D0A8EA679}"/>
          </ac:spMkLst>
        </pc:spChg>
      </pc:sldChg>
      <pc:sldChg chg="modSp new mod">
        <pc:chgData name="Gemma Bleakley" userId="d76da8eb-9b1c-4628-b118-63327dcb5b86" providerId="ADAL" clId="{78B51C65-B5C1-42AF-A98C-001AD1DA8CC5}" dt="2021-11-08T14:06:06.135" v="997" actId="20577"/>
        <pc:sldMkLst>
          <pc:docMk/>
          <pc:sldMk cId="4150497918" sldId="267"/>
        </pc:sldMkLst>
        <pc:spChg chg="mod">
          <ac:chgData name="Gemma Bleakley" userId="d76da8eb-9b1c-4628-b118-63327dcb5b86" providerId="ADAL" clId="{78B51C65-B5C1-42AF-A98C-001AD1DA8CC5}" dt="2021-11-08T14:05:46.162" v="875" actId="20577"/>
          <ac:spMkLst>
            <pc:docMk/>
            <pc:sldMk cId="4150497918" sldId="267"/>
            <ac:spMk id="2" creationId="{C6E7949B-AEB3-4C4D-B4FD-DBC651424307}"/>
          </ac:spMkLst>
        </pc:spChg>
        <pc:spChg chg="mod">
          <ac:chgData name="Gemma Bleakley" userId="d76da8eb-9b1c-4628-b118-63327dcb5b86" providerId="ADAL" clId="{78B51C65-B5C1-42AF-A98C-001AD1DA8CC5}" dt="2021-11-08T14:06:06.135" v="997" actId="20577"/>
          <ac:spMkLst>
            <pc:docMk/>
            <pc:sldMk cId="4150497918" sldId="267"/>
            <ac:spMk id="3" creationId="{AE50C01E-12E9-467C-AFEA-10495C4AB68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C48DD-B2A8-4A94-B237-0136146EDB86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6F501C-9E11-4A36-BFC3-01E58BC13B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659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good introduction gives a brief overview of the topic without sharing too much detail that will be shared later in the book..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6F501C-9E11-4A36-BFC3-01E58BC13B5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203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511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808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801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711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83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276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957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691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64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099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186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81F30-A875-4E53-9AE9-0C1DAB28BC82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913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1541859"/>
            <a:ext cx="7772400" cy="3774281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Reception LO: to sequence words to form a sentence.</a:t>
            </a:r>
            <a:b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Must: read </a:t>
            </a:r>
            <a:r>
              <a:rPr lang="en-US" sz="24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cvc</a:t>
            </a:r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words.</a:t>
            </a:r>
            <a:b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US" sz="2400" dirty="0">
                <a:solidFill>
                  <a:srgbClr val="FFC000"/>
                </a:solidFill>
                <a:latin typeface="Comic Sans MS" panose="030F0702030302020204" pitchFamily="66" charset="0"/>
              </a:rPr>
              <a:t>Should: put words in order to make a sentence.</a:t>
            </a:r>
            <a:b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U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Could: read my sentence out loud.</a:t>
            </a:r>
            <a:b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Year 1 LO: to write an introduction.</a:t>
            </a:r>
            <a:b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Must: punctuate sentences correctly.</a:t>
            </a:r>
            <a:b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US" sz="2400" dirty="0">
                <a:solidFill>
                  <a:srgbClr val="FFC000"/>
                </a:solidFill>
                <a:latin typeface="Comic Sans MS" panose="030F0702030302020204" pitchFamily="66" charset="0"/>
              </a:rPr>
              <a:t>Should: sequence sentences logically.</a:t>
            </a:r>
            <a:b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U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Could: use conjunctions such as ‘and’ and ‘so’</a:t>
            </a:r>
          </a:p>
        </p:txBody>
      </p:sp>
    </p:spTree>
    <p:extLst>
      <p:ext uri="{BB962C8B-B14F-4D97-AF65-F5344CB8AC3E}">
        <p14:creationId xmlns:p14="http://schemas.microsoft.com/office/powerpoint/2010/main" val="1752208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3257922"/>
              </p:ext>
            </p:extLst>
          </p:nvPr>
        </p:nvGraphicFramePr>
        <p:xfrm>
          <a:off x="457200" y="1600200"/>
          <a:ext cx="8363272" cy="48531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1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1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9237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Stories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Information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237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Not</a:t>
                      </a:r>
                      <a:r>
                        <a:rPr lang="en-GB" baseline="0" dirty="0">
                          <a:latin typeface="Comic Sans MS" panose="030F0702030302020204" pitchFamily="66" charset="0"/>
                        </a:rPr>
                        <a:t> real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Real and 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237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Characters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Gives us information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9237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Made</a:t>
                      </a:r>
                      <a:r>
                        <a:rPr lang="en-GB" baseline="0" dirty="0">
                          <a:latin typeface="Comic Sans MS" panose="030F0702030302020204" pitchFamily="66" charset="0"/>
                        </a:rPr>
                        <a:t> up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Teaches us new</a:t>
                      </a:r>
                      <a:r>
                        <a:rPr lang="en-GB" baseline="0" dirty="0">
                          <a:latin typeface="Comic Sans MS" panose="030F0702030302020204" pitchFamily="66" charset="0"/>
                        </a:rPr>
                        <a:t> things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9237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Setting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Text features – headings, captions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9237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Beginning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Real pictures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9237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Middle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Contents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9237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9237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Illustrations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64" y="188640"/>
            <a:ext cx="8230313" cy="1243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231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EDF71-F0A2-470C-981C-644217DB0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F75BD-620C-4733-BB38-CBBAA8CCE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618856" cy="4525963"/>
          </a:xfrm>
        </p:spPr>
        <p:txBody>
          <a:bodyPr/>
          <a:lstStyle/>
          <a:p>
            <a:r>
              <a:rPr lang="en-US" dirty="0"/>
              <a:t>An introduction introduces the book or topic. </a:t>
            </a:r>
          </a:p>
          <a:p>
            <a:r>
              <a:rPr lang="en-US" dirty="0"/>
              <a:t>What do you notice about the following introductions? </a:t>
            </a:r>
            <a:endParaRPr lang="en-GB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04279EE-B3E4-4E8F-B1C9-F73654A4B7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235962" y="1925696"/>
            <a:ext cx="5568619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2354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F754A-8DB3-43A7-AC2C-5EF7002F0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D72AA-5A4F-47E2-9532-CA5A11402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The Great Fire of London was devastating for many people. The Fire destroyed most of London in 1666. The fire raged for 4 days and 4 nights, with many houses, shops and special buildings being destroyed. </a:t>
            </a:r>
            <a:endParaRPr lang="en-GB" dirty="0"/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DF03C26A-1199-490B-84BA-B93D0A8EA679}"/>
              </a:ext>
            </a:extLst>
          </p:cNvPr>
          <p:cNvSpPr/>
          <p:nvPr/>
        </p:nvSpPr>
        <p:spPr>
          <a:xfrm>
            <a:off x="4788024" y="4148485"/>
            <a:ext cx="3456384" cy="2160240"/>
          </a:xfrm>
          <a:prstGeom prst="cloudCallout">
            <a:avLst>
              <a:gd name="adj1" fmla="val -64471"/>
              <a:gd name="adj2" fmla="val 581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What makes a good introduction?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3706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9EB1F-1A13-475C-A534-EC1A1E0A1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Task: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CA3B4-7D04-408B-AC56-270452EAC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3968" y="1600200"/>
            <a:ext cx="4402832" cy="4525963"/>
          </a:xfrm>
        </p:spPr>
        <p:txBody>
          <a:bodyPr/>
          <a:lstStyle/>
          <a:p>
            <a:r>
              <a:rPr lang="en-US" dirty="0"/>
              <a:t>Write your own introduction to your Great Fire of London book. </a:t>
            </a:r>
          </a:p>
          <a:p>
            <a:r>
              <a:rPr lang="en-US" dirty="0"/>
              <a:t>Remember- give an overview of the topic to explain what the book is about. </a:t>
            </a:r>
          </a:p>
          <a:p>
            <a:endParaRPr lang="en-GB" dirty="0"/>
          </a:p>
        </p:txBody>
      </p:sp>
      <p:pic>
        <p:nvPicPr>
          <p:cNvPr id="3074" name="Picture 2" descr="The Great Fire of London">
            <a:extLst>
              <a:ext uri="{FF2B5EF4-FFF2-40B4-BE49-F238E27FC236}">
                <a16:creationId xmlns:a16="http://schemas.microsoft.com/office/drawing/2014/main" id="{5860489C-E49B-4FCF-BB0C-1D7DB58F6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276872"/>
            <a:ext cx="3818995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4441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7949B-AEB3-4C4D-B4FD-DBC65142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Plenary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0C01E-12E9-467C-AFEA-10495C4AB6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 your introduction with a partner. Can you check your punctuation. Do your sentences all make sense?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0497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250</Words>
  <Application>Microsoft Office PowerPoint</Application>
  <PresentationFormat>On-screen Show (4:3)</PresentationFormat>
  <Paragraphs>30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Comic Sans MS</vt:lpstr>
      <vt:lpstr>Office Theme</vt:lpstr>
      <vt:lpstr>Reception LO: to sequence words to form a sentence. Must: read cvc words. Should: put words in order to make a sentence. Could: read my sentence out loud.  Year 1 LO: to write an introduction. Must: punctuate sentences correctly. Should: sequence sentences logically. Could: use conjunctions such as ‘and’ and ‘so’</vt:lpstr>
      <vt:lpstr>PowerPoint Presentation</vt:lpstr>
      <vt:lpstr>Introductions</vt:lpstr>
      <vt:lpstr>Introduction</vt:lpstr>
      <vt:lpstr>Task: </vt:lpstr>
      <vt:lpstr>Plenary</vt:lpstr>
    </vt:vector>
  </TitlesOfParts>
  <Company>CCOS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Text</dc:title>
  <dc:creator>Burlais Primary School</dc:creator>
  <cp:lastModifiedBy>Gemma Bleakley</cp:lastModifiedBy>
  <cp:revision>10</cp:revision>
  <dcterms:created xsi:type="dcterms:W3CDTF">2016-02-23T17:07:52Z</dcterms:created>
  <dcterms:modified xsi:type="dcterms:W3CDTF">2021-11-08T14:06:11Z</dcterms:modified>
</cp:coreProperties>
</file>