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3" r:id="rId13"/>
    <p:sldId id="314" r:id="rId14"/>
    <p:sldId id="299" r:id="rId15"/>
    <p:sldId id="315" r:id="rId16"/>
    <p:sldId id="312" r:id="rId17"/>
    <p:sldId id="316" r:id="rId18"/>
    <p:sldId id="301" r:id="rId19"/>
    <p:sldId id="300" r:id="rId20"/>
    <p:sldId id="311" r:id="rId21"/>
    <p:sldId id="308" r:id="rId22"/>
    <p:sldId id="304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C7AD7-A180-4400-8506-DC7B6E01F36D}" v="12" dt="2021-01-19T14:01:19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2529484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3690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Building numbers up to 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2159634"/>
            <a:ext cx="342453" cy="393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635937" y="821615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887654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2163794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616793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615674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890294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343694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069791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071714"/>
            <a:ext cx="342453" cy="39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343292"/>
            <a:ext cx="342453" cy="393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1109" y="1582011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 ones is equal to 1 ten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20" y="3625639"/>
            <a:ext cx="1440419" cy="9947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69285" y="2528234"/>
            <a:ext cx="2448806" cy="1152086"/>
          </a:xfrm>
          <a:prstGeom prst="wedgeRoundRectCallout">
            <a:avLst>
              <a:gd name="adj1" fmla="val -51870"/>
              <a:gd name="adj2" fmla="val 668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66568" y="2481545"/>
            <a:ext cx="245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build big numbers using these!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32" y="3716284"/>
            <a:ext cx="1517626" cy="106233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307843" y="2794686"/>
            <a:ext cx="1925935" cy="749257"/>
          </a:xfrm>
          <a:prstGeom prst="wedgeRoundRectCallout">
            <a:avLst>
              <a:gd name="adj1" fmla="val 32248"/>
              <a:gd name="adj2" fmla="val 9524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11564" y="2799117"/>
            <a:ext cx="19222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about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35?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994" y="381126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3 tens and 5 ones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41109" y="4234271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98259" y="4262517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08159" y="4247931"/>
            <a:ext cx="699670" cy="19730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651188"/>
            <a:ext cx="342453" cy="393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38110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111025"/>
            <a:ext cx="342453" cy="393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840944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570863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333" y="720800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Tens and 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34576" y="1277186"/>
            <a:ext cx="699670" cy="1973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692173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398532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994" y="328254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4 tens and   2 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994" y="3944837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2 tens and   7 ones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7994" y="450151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3 tens and   0 ones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7993" y="51135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omic Sans MS" panose="030F0702030302020204" pitchFamily="66" charset="0"/>
              </a:rPr>
              <a:t>   0 tens and   9 ones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546086" y="1277186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57595" y="1277186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569104" y="1277186"/>
            <a:ext cx="699670" cy="197307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02891" y="334141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48960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52335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415654" y="4531350"/>
            <a:ext cx="503285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407430" y="5138254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394948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394948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394948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70530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70530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2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different?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411889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411889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411889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 ones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68338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68338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/>
              </a:rPr>
              <a:t>4 tens </a:t>
            </a:r>
            <a:r>
              <a:rPr lang="en-GB" sz="2800" dirty="0">
                <a:latin typeface="Comic Sans MS"/>
              </a:rPr>
              <a:t>and   </a:t>
            </a:r>
            <a:r>
              <a:rPr lang="en-GB" sz="2800" dirty="0">
                <a:solidFill>
                  <a:srgbClr val="FF0000"/>
                </a:solidFill>
                <a:latin typeface="Comic Sans MS"/>
              </a:rPr>
              <a:t>4 ones  </a:t>
            </a:r>
            <a:r>
              <a:rPr lang="en-GB" sz="2800" dirty="0">
                <a:latin typeface="Cambria Math"/>
                <a:ea typeface="Cambria Math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/>
                <a:ea typeface="Cambria Math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omic Sans MS"/>
                <a:ea typeface="Cambria Math"/>
              </a:rPr>
              <a:t>4</a:t>
            </a:r>
            <a:r>
              <a:rPr lang="en-GB" sz="2800" dirty="0">
                <a:latin typeface="Comic Sans MS"/>
              </a:rPr>
              <a:t>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5323" y="2411889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4168338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9770" y="4168338"/>
            <a:ext cx="699670" cy="19730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193764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96934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646816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42780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1) Find the number 20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2) Find the number 40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extLst>
      <p:ext uri="{BB962C8B-B14F-4D97-AF65-F5344CB8AC3E}">
        <p14:creationId xmlns:p14="http://schemas.microsoft.com/office/powerpoint/2010/main" val="339085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10082" y="602786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49609" y="133154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47033" y="1850457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10221" y="234738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10222" y="1315379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1) Find the number 20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2) Find the number 40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9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4635" y="553530"/>
            <a:ext cx="53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birds are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" y="1172811"/>
            <a:ext cx="2619304" cy="2693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36" y="1228233"/>
            <a:ext cx="2619304" cy="26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4" y="1242082"/>
            <a:ext cx="2619304" cy="269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9" y="3822401"/>
            <a:ext cx="747346" cy="795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0" y="3822401"/>
            <a:ext cx="747346" cy="795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1" y="3822401"/>
            <a:ext cx="747346" cy="795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45" y="3822401"/>
            <a:ext cx="747346" cy="795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431" y="454187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tree has 10 birds.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865" y="505981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full trees and 4 more birds.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074" y="559574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34 birds.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54888" y="5065098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246122" y="5093429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312223" y="5583036"/>
            <a:ext cx="491788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44509" y="542843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straws are there?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086" y="392545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bundle has 10 straws.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443391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4 bundles of 10 and 3 more straws.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729" y="4979319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43 straws.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1" y="1802444"/>
            <a:ext cx="1715474" cy="2123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0" y="2227568"/>
            <a:ext cx="1221887" cy="1525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3" y="1802444"/>
            <a:ext cx="1715474" cy="2123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95" y="1802444"/>
            <a:ext cx="1715474" cy="2123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7" y="1802444"/>
            <a:ext cx="1715474" cy="2123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8" y="2246433"/>
            <a:ext cx="1221887" cy="1525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1" y="2288508"/>
            <a:ext cx="1221887" cy="152516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3810" y="4461380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36854" y="4482162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094272" y="5015261"/>
            <a:ext cx="50502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69854" y="2199426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are there?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854554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tens and 6 ones.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315" y="54703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36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775256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91814" y="371922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50327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23129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959316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687336"/>
            <a:ext cx="342453" cy="3931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96986" y="113231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 ones is equal to 1 ten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6621" y="2742586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6291" y="2742586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84674" y="2742586"/>
            <a:ext cx="699670" cy="19730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40837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803879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805802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4096004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496177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498100"/>
            <a:ext cx="342453" cy="393187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74594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557645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5091591" y="5503663"/>
            <a:ext cx="48486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783878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511898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239918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967938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695958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2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6" grpId="0"/>
      <p:bldP spid="38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9|5.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8|6|5.2|10|9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6|4.9|6.5|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6|4.4|2.6|3.7|4.2|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2.3|2.2|5.7|13.4|10.2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|14.7|4.6|4.9|18.9|3.4|3.3|11.2|5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6.9|12.2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|7|8.6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cee99ee9-287b-4f9a-957c-ba5ae7375c9a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6AE7F0-53C7-4FC6-B073-0CCB41E31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288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questions 3 and 4 on the worksheet</vt:lpstr>
      <vt:lpstr>PowerPoint Presentation</vt:lpstr>
      <vt:lpstr>PowerPoint Presentation</vt:lpstr>
      <vt:lpstr>Have a go at question 5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233</cp:revision>
  <dcterms:created xsi:type="dcterms:W3CDTF">2019-07-05T11:02:13Z</dcterms:created>
  <dcterms:modified xsi:type="dcterms:W3CDTF">2022-01-30T16:48:20Z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