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298" r:id="rId13"/>
    <p:sldId id="312" r:id="rId14"/>
    <p:sldId id="299" r:id="rId15"/>
    <p:sldId id="311" r:id="rId16"/>
    <p:sldId id="300" r:id="rId17"/>
    <p:sldId id="313" r:id="rId18"/>
    <p:sldId id="304" r:id="rId19"/>
    <p:sldId id="301" r:id="rId20"/>
    <p:sldId id="306" r:id="rId21"/>
    <p:sldId id="307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02/02/2022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02/02/2022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4.tif"/><Relationship Id="rId5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0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4490"/>
            <a:ext cx="6108721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1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8924" y="745014"/>
            <a:ext cx="352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Let’s compare!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842" y="1644370"/>
            <a:ext cx="2055098" cy="904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329" y="1589448"/>
            <a:ext cx="2055098" cy="9040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26" y="4091084"/>
            <a:ext cx="2055098" cy="9040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329" y="2685738"/>
            <a:ext cx="2022074" cy="8895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4218" y="2685738"/>
            <a:ext cx="2022074" cy="8895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8138" y="5096156"/>
            <a:ext cx="2022074" cy="88954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667512" y="3740207"/>
            <a:ext cx="75466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91330" y="2144353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16707" y="471098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29" name="Oval 28"/>
          <p:cNvSpPr/>
          <p:nvPr/>
        </p:nvSpPr>
        <p:spPr>
          <a:xfrm>
            <a:off x="3993787" y="2204239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784" y="4183690"/>
            <a:ext cx="2055098" cy="9040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0506" y="5139160"/>
            <a:ext cx="2022074" cy="889548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958232" y="4772156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16052" y="2188839"/>
            <a:ext cx="72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16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6061" y="2227116"/>
            <a:ext cx="72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16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619" y="4720084"/>
            <a:ext cx="72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13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0660" y="4720083"/>
            <a:ext cx="726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14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0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66367" y="1310910"/>
            <a:ext cx="4088608" cy="3140441"/>
            <a:chOff x="3962346" y="1424420"/>
            <a:chExt cx="4088608" cy="31404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5665" y="1525634"/>
              <a:ext cx="1302930" cy="29502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2532010"/>
              <a:ext cx="805011" cy="91839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1434522"/>
              <a:ext cx="805011" cy="91839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3643506"/>
              <a:ext cx="805011" cy="9183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3072410"/>
              <a:ext cx="805011" cy="9183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523" y="1993235"/>
              <a:ext cx="805011" cy="91839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2521908"/>
              <a:ext cx="805011" cy="9183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1424420"/>
              <a:ext cx="805011" cy="9183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3646467"/>
              <a:ext cx="805011" cy="91839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3062308"/>
              <a:ext cx="805011" cy="9183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876" y="1983133"/>
              <a:ext cx="805011" cy="91839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488" y="1525634"/>
              <a:ext cx="1302930" cy="295023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2532010"/>
              <a:ext cx="805011" cy="9183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1434522"/>
              <a:ext cx="805011" cy="91839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3643506"/>
              <a:ext cx="805011" cy="91839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3072410"/>
              <a:ext cx="805011" cy="918394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346" y="1993235"/>
              <a:ext cx="805011" cy="91839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2521908"/>
              <a:ext cx="805011" cy="91839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1424420"/>
              <a:ext cx="805011" cy="91839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3633404"/>
              <a:ext cx="805011" cy="91839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3062308"/>
              <a:ext cx="805011" cy="91839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699" y="1983133"/>
              <a:ext cx="805011" cy="91839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0732" y="1525634"/>
              <a:ext cx="1302930" cy="295023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90" y="2558136"/>
              <a:ext cx="805011" cy="91839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90" y="1434522"/>
              <a:ext cx="805011" cy="91839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90" y="3098536"/>
              <a:ext cx="805011" cy="91839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90" y="1993235"/>
              <a:ext cx="805011" cy="91839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43" y="2548034"/>
              <a:ext cx="805011" cy="91839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43" y="1424420"/>
              <a:ext cx="805011" cy="91839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43" y="3101497"/>
              <a:ext cx="805011" cy="918394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5943" y="1996196"/>
              <a:ext cx="805011" cy="918394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224">
            <a:off x="6486811" y="2546434"/>
            <a:ext cx="2375044" cy="255720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55511" y="4465630"/>
            <a:ext cx="386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30 chicks.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600568" y="4489635"/>
            <a:ext cx="498320" cy="49101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0206" y="4999671"/>
            <a:ext cx="730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more chicks than eggs.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43096" y="424626"/>
            <a:ext cx="2971186" cy="3949152"/>
            <a:chOff x="84655" y="1492157"/>
            <a:chExt cx="2971186" cy="394915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15416" y="668506"/>
              <a:ext cx="1302930" cy="295023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5" y="1592995"/>
              <a:ext cx="743090" cy="54270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14" y="1592995"/>
              <a:ext cx="743090" cy="54270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18" y="1592995"/>
              <a:ext cx="743090" cy="54270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991" y="1592995"/>
              <a:ext cx="743090" cy="54270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87" y="1592995"/>
              <a:ext cx="743090" cy="54270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0" y="2174890"/>
              <a:ext cx="743090" cy="54270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9" y="2174890"/>
              <a:ext cx="743090" cy="54270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13" y="2174890"/>
              <a:ext cx="743090" cy="54270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986" y="2174890"/>
              <a:ext cx="743090" cy="54270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82" y="2174890"/>
              <a:ext cx="743090" cy="54270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15411" y="1998538"/>
              <a:ext cx="1302930" cy="295023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0" y="2923027"/>
              <a:ext cx="743090" cy="542706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9" y="2923027"/>
              <a:ext cx="743090" cy="54270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13" y="2923027"/>
              <a:ext cx="743090" cy="54270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986" y="2923027"/>
              <a:ext cx="743090" cy="54270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82" y="2923027"/>
              <a:ext cx="743090" cy="54270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5" y="3504922"/>
              <a:ext cx="743090" cy="54270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4" y="3504922"/>
              <a:ext cx="743090" cy="54270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008" y="3504922"/>
              <a:ext cx="743090" cy="54270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981" y="3504922"/>
              <a:ext cx="743090" cy="54270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077" y="3504922"/>
              <a:ext cx="743090" cy="54270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29261" y="3314728"/>
              <a:ext cx="1302930" cy="295023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0" y="4239217"/>
              <a:ext cx="743090" cy="542706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59" y="4239217"/>
              <a:ext cx="743090" cy="54270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863" y="4239217"/>
              <a:ext cx="743090" cy="54270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36" y="4239217"/>
              <a:ext cx="743090" cy="54270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932" y="4239217"/>
              <a:ext cx="743090" cy="54270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5" y="4821112"/>
              <a:ext cx="743090" cy="542706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754" y="4821112"/>
              <a:ext cx="743090" cy="542706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858" y="4821112"/>
              <a:ext cx="743090" cy="542706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31" y="4821112"/>
              <a:ext cx="743090" cy="542706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927" y="4821112"/>
              <a:ext cx="743090" cy="542706"/>
            </a:xfrm>
            <a:prstGeom prst="rect">
              <a:avLst/>
            </a:prstGeom>
          </p:spPr>
        </p:pic>
      </p:grpSp>
      <p:sp>
        <p:nvSpPr>
          <p:cNvPr id="76" name="TextBox 75"/>
          <p:cNvSpPr txBox="1"/>
          <p:nvPr/>
        </p:nvSpPr>
        <p:spPr>
          <a:xfrm>
            <a:off x="4315080" y="4478813"/>
            <a:ext cx="386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There are 28 eggs.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135279" y="4489634"/>
            <a:ext cx="549931" cy="45678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2922" y="5538858"/>
            <a:ext cx="7539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eggs could there be?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999802" y="5588862"/>
            <a:ext cx="2224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26, 27, 28, 29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092702" y="5608673"/>
            <a:ext cx="2038398" cy="39034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9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7" grpId="0" animBg="1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 2 on </a:t>
            </a:r>
            <a:r>
              <a:rPr lang="en-GB"/>
              <a:t>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Which symbol means ‘is equal to’?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Which symbol means ‘is greater than’?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Which symbol means ‘is less than’?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What is the correct symbol?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9225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2" t="23074" r="31995" b="33000"/>
          <a:stretch/>
        </p:blipFill>
        <p:spPr>
          <a:xfrm>
            <a:off x="3888670" y="4477930"/>
            <a:ext cx="606813" cy="1711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372921" y="5562386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373438" y="5265969"/>
            <a:ext cx="342453" cy="3931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15165" y="5063318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008643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7242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7897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7315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5914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069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60487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99086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" y="4636830"/>
            <a:ext cx="1127756" cy="13956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45" y="4891575"/>
            <a:ext cx="824003" cy="10285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81" y="4891575"/>
            <a:ext cx="824003" cy="10285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26" y="4927047"/>
            <a:ext cx="824003" cy="102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9225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8643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7242" y="804271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7897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07315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5914" y="2195356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069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60487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99086" y="350079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20" name="Oval 19"/>
          <p:cNvSpPr/>
          <p:nvPr/>
        </p:nvSpPr>
        <p:spPr>
          <a:xfrm>
            <a:off x="3768358" y="877035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339127" y="2257349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201568" y="3586441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0688" y="4994959"/>
            <a:ext cx="661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Which symbol means ‘is equal to’?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Which symbol means ‘is greater than’?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Which symbol means ‘is less than’?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What is the correct symbol?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888670" y="4477930"/>
            <a:ext cx="606813" cy="17112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372921" y="5562386"/>
            <a:ext cx="342453" cy="3931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373438" y="5265969"/>
            <a:ext cx="342453" cy="393187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3015165" y="5063318"/>
            <a:ext cx="648000" cy="648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" y="4636830"/>
            <a:ext cx="1127756" cy="13956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45" y="4891575"/>
            <a:ext cx="824003" cy="102852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81" y="4891575"/>
            <a:ext cx="824003" cy="10285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26" y="4927047"/>
            <a:ext cx="824003" cy="1028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1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339" y="560087"/>
            <a:ext cx="7841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do we say when we compare objects?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18541" y="2218511"/>
            <a:ext cx="2583328" cy="1103487"/>
            <a:chOff x="253571" y="2792881"/>
            <a:chExt cx="2583328" cy="11034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53571" y="2819150"/>
                  <a:ext cx="2583328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200" dirty="0">
                      <a:solidFill>
                        <a:srgbClr val="00B050"/>
                      </a:solidFill>
                      <a:latin typeface="Comic Sans MS" panose="030F0702030302020204" pitchFamily="66" charset="0"/>
                    </a:rPr>
                    <a:t>Is equal to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3200" dirty="0">
                    <a:solidFill>
                      <a:srgbClr val="00B05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571" y="2819150"/>
                  <a:ext cx="2583328" cy="1077218"/>
                </a:xfrm>
                <a:prstGeom prst="rect">
                  <a:avLst/>
                </a:prstGeom>
                <a:blipFill>
                  <a:blip r:embed="rId5"/>
                  <a:stretch>
                    <a:fillRect t="-73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443345" y="2792881"/>
              <a:ext cx="2176565" cy="109855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80572" y="3666981"/>
            <a:ext cx="2583328" cy="1114331"/>
            <a:chOff x="4717293" y="4291527"/>
            <a:chExt cx="2583328" cy="1114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717293" y="4291527"/>
                  <a:ext cx="2583328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200" dirty="0">
                      <a:solidFill>
                        <a:schemeClr val="accent1">
                          <a:lumMod val="75000"/>
                        </a:schemeClr>
                      </a:solidFill>
                      <a:latin typeface="Comic Sans MS" panose="030F0702030302020204" pitchFamily="66" charset="0"/>
                    </a:rPr>
                    <a:t>Less than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>
                        <a:lumMod val="75000"/>
                      </a:schemeClr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7293" y="4291527"/>
                  <a:ext cx="2583328" cy="1077218"/>
                </a:xfrm>
                <a:prstGeom prst="rect">
                  <a:avLst/>
                </a:prstGeom>
                <a:blipFill>
                  <a:blip r:embed="rId6"/>
                  <a:stretch>
                    <a:fillRect t="-73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ounded Rectangle 10"/>
            <p:cNvSpPr/>
            <p:nvPr/>
          </p:nvSpPr>
          <p:spPr>
            <a:xfrm>
              <a:off x="4982966" y="4307299"/>
              <a:ext cx="2176565" cy="109855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63891" y="3735909"/>
            <a:ext cx="2583328" cy="1098559"/>
            <a:chOff x="623423" y="4619082"/>
            <a:chExt cx="2583328" cy="10985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3423" y="4646194"/>
                  <a:ext cx="2583328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800" dirty="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Greater than</a:t>
                  </a:r>
                  <a:endParaRPr lang="en-GB" sz="4800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23" y="4646194"/>
                  <a:ext cx="2583328" cy="1015663"/>
                </a:xfrm>
                <a:prstGeom prst="rect">
                  <a:avLst/>
                </a:prstGeom>
                <a:blipFill>
                  <a:blip r:embed="rId7"/>
                  <a:stretch>
                    <a:fillRect l="-472" t="-5988" r="-2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/>
            <p:cNvSpPr/>
            <p:nvPr/>
          </p:nvSpPr>
          <p:spPr>
            <a:xfrm>
              <a:off x="674763" y="4619082"/>
              <a:ext cx="2502213" cy="109855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5282" y="2215768"/>
            <a:ext cx="2583328" cy="707886"/>
            <a:chOff x="2851328" y="3102181"/>
            <a:chExt cx="2583328" cy="707886"/>
          </a:xfrm>
        </p:grpSpPr>
        <p:sp>
          <p:nvSpPr>
            <p:cNvPr id="16" name="TextBox 15"/>
            <p:cNvSpPr txBox="1"/>
            <p:nvPr/>
          </p:nvSpPr>
          <p:spPr>
            <a:xfrm>
              <a:off x="2851328" y="3114279"/>
              <a:ext cx="2583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Fewer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401920" y="3102181"/>
              <a:ext cx="1399227" cy="70788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39445" y="2215768"/>
            <a:ext cx="2583328" cy="719984"/>
            <a:chOff x="4801147" y="2546695"/>
            <a:chExt cx="2583328" cy="719984"/>
          </a:xfrm>
        </p:grpSpPr>
        <p:sp>
          <p:nvSpPr>
            <p:cNvPr id="19" name="TextBox 18"/>
            <p:cNvSpPr txBox="1"/>
            <p:nvPr/>
          </p:nvSpPr>
          <p:spPr>
            <a:xfrm>
              <a:off x="4801147" y="2546695"/>
              <a:ext cx="2583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More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411509" y="2558793"/>
              <a:ext cx="1399227" cy="707886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Comic Sans MS" panose="030F0702030302020204" pitchFamily="66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843">
            <a:off x="743876" y="2893558"/>
            <a:ext cx="908808" cy="8804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843">
            <a:off x="4013263" y="3560890"/>
            <a:ext cx="908808" cy="8804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843">
            <a:off x="5578649" y="1385064"/>
            <a:ext cx="908808" cy="8804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843">
            <a:off x="6596591" y="2800731"/>
            <a:ext cx="908808" cy="8804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5955">
            <a:off x="2853911" y="4876888"/>
            <a:ext cx="908808" cy="8804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5955">
            <a:off x="2159441" y="1511707"/>
            <a:ext cx="908808" cy="8804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6241">
            <a:off x="3582258" y="4379352"/>
            <a:ext cx="908808" cy="8804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443">
            <a:off x="6676387" y="1253441"/>
            <a:ext cx="908808" cy="8804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4447">
            <a:off x="622348" y="1310530"/>
            <a:ext cx="908808" cy="8804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0135" y="5188772"/>
            <a:ext cx="937635" cy="9083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0315" y="5188773"/>
            <a:ext cx="937635" cy="9083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8093" y="5158712"/>
            <a:ext cx="937635" cy="9083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2910">
            <a:off x="6884490" y="5015891"/>
            <a:ext cx="937635" cy="9083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4975">
            <a:off x="7312337" y="4360843"/>
            <a:ext cx="937635" cy="9083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082">
            <a:off x="7374412" y="3728556"/>
            <a:ext cx="937635" cy="9083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2063" y="5015090"/>
            <a:ext cx="7986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number of        is greater than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 number of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64" y="5410171"/>
            <a:ext cx="797988" cy="583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38" y="92056"/>
            <a:ext cx="1335045" cy="18862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4504" y="1396524"/>
            <a:ext cx="7079957" cy="3380682"/>
            <a:chOff x="17137" y="1067504"/>
            <a:chExt cx="8289112" cy="39580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16" y="2320961"/>
              <a:ext cx="974689" cy="7131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324" y="2320961"/>
              <a:ext cx="974689" cy="71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632" y="2320961"/>
              <a:ext cx="974689" cy="7131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940" y="2320961"/>
              <a:ext cx="974689" cy="7131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248" y="2344068"/>
              <a:ext cx="974689" cy="7131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01" y="1087943"/>
              <a:ext cx="1020627" cy="10181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621" y="1087943"/>
              <a:ext cx="1020627" cy="10181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341" y="1087943"/>
              <a:ext cx="1020627" cy="10181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061" y="1087943"/>
              <a:ext cx="1020627" cy="101811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781" y="1087943"/>
              <a:ext cx="1020627" cy="10181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501" y="1067504"/>
              <a:ext cx="1020627" cy="10181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3221" y="1067504"/>
              <a:ext cx="1020627" cy="10181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941" y="1067504"/>
              <a:ext cx="1020627" cy="101811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662" y="1067504"/>
              <a:ext cx="1020627" cy="101811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556" y="2344068"/>
              <a:ext cx="974689" cy="7131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864" y="2344068"/>
              <a:ext cx="974689" cy="7131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170" y="2367175"/>
              <a:ext cx="974689" cy="71318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338" y="3384578"/>
              <a:ext cx="592092" cy="41446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998" y="3384578"/>
              <a:ext cx="592092" cy="41446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658" y="3384578"/>
              <a:ext cx="592092" cy="41446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318" y="3384578"/>
              <a:ext cx="592092" cy="41446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978" y="3384578"/>
              <a:ext cx="592092" cy="41446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38" y="3384578"/>
              <a:ext cx="592092" cy="41446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298" y="3384578"/>
              <a:ext cx="592092" cy="41446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958" y="3384578"/>
              <a:ext cx="592092" cy="41446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938" y="3384578"/>
              <a:ext cx="592092" cy="41446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618" y="3384578"/>
              <a:ext cx="592092" cy="41446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611" y="4144169"/>
              <a:ext cx="772575" cy="8813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063" y="4144169"/>
              <a:ext cx="772575" cy="88138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515" y="4144169"/>
              <a:ext cx="772575" cy="88138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967" y="4144169"/>
              <a:ext cx="772575" cy="88138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419" y="4144169"/>
              <a:ext cx="772575" cy="88138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1" y="4144169"/>
              <a:ext cx="772575" cy="88138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323" y="4144169"/>
              <a:ext cx="772575" cy="88138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775" y="4144169"/>
              <a:ext cx="772575" cy="88138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5226" y="4144169"/>
              <a:ext cx="772575" cy="88138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674" y="4144169"/>
              <a:ext cx="772575" cy="88138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598" y="3384578"/>
              <a:ext cx="592092" cy="41446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258" y="3384578"/>
              <a:ext cx="592092" cy="41446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278" y="3384578"/>
              <a:ext cx="592092" cy="41446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916" y="3384578"/>
              <a:ext cx="592092" cy="4144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159" y="4144169"/>
              <a:ext cx="772575" cy="88138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1" y="1087943"/>
              <a:ext cx="1020627" cy="101811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" y="2320961"/>
              <a:ext cx="974689" cy="71318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02" y="3384578"/>
              <a:ext cx="592092" cy="41446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62" y="3384578"/>
              <a:ext cx="592092" cy="41446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69" y="4144168"/>
              <a:ext cx="772575" cy="88138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7" y="4144167"/>
              <a:ext cx="772575" cy="881389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403424" y="374098"/>
            <a:ext cx="784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Let’s compare animals!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601355" y="5448623"/>
            <a:ext cx="726269" cy="52378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94659" y="1630030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649781" y="1730097"/>
            <a:ext cx="509090" cy="4817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94659" y="256371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94659" y="328152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640467" y="2591726"/>
            <a:ext cx="509090" cy="4817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94659" y="422432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649781" y="3363815"/>
            <a:ext cx="509090" cy="4817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649781" y="4241812"/>
            <a:ext cx="509090" cy="4817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59" y="4737734"/>
            <a:ext cx="859640" cy="857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 animBg="1"/>
      <p:bldP spid="58" grpId="1" animBg="1"/>
      <p:bldP spid="60" grpId="0" animBg="1"/>
      <p:bldP spid="63" grpId="0" animBg="1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38" y="92056"/>
            <a:ext cx="1335045" cy="18862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4504" y="1396524"/>
            <a:ext cx="7079957" cy="3380682"/>
            <a:chOff x="17137" y="1067504"/>
            <a:chExt cx="8289112" cy="39580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16" y="2320961"/>
              <a:ext cx="974689" cy="7131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5324" y="2320961"/>
              <a:ext cx="974689" cy="7131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632" y="2320961"/>
              <a:ext cx="974689" cy="71318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940" y="2320961"/>
              <a:ext cx="974689" cy="71318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248" y="2344068"/>
              <a:ext cx="974689" cy="7131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01" y="1087943"/>
              <a:ext cx="1020627" cy="10181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9621" y="1087943"/>
              <a:ext cx="1020627" cy="10181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341" y="1087943"/>
              <a:ext cx="1020627" cy="10181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061" y="1087943"/>
              <a:ext cx="1020627" cy="101811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781" y="1087943"/>
              <a:ext cx="1020627" cy="10181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501" y="1067504"/>
              <a:ext cx="1020627" cy="10181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3221" y="1067504"/>
              <a:ext cx="1020627" cy="101811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941" y="1067504"/>
              <a:ext cx="1020627" cy="101811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662" y="1067504"/>
              <a:ext cx="1020627" cy="101811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8556" y="2344068"/>
              <a:ext cx="974689" cy="7131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864" y="2344068"/>
              <a:ext cx="974689" cy="7131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170" y="2367175"/>
              <a:ext cx="974689" cy="71318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338" y="3384578"/>
              <a:ext cx="592092" cy="41446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998" y="3384578"/>
              <a:ext cx="592092" cy="41446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658" y="3384578"/>
              <a:ext cx="592092" cy="41446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318" y="3384578"/>
              <a:ext cx="592092" cy="41446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978" y="3384578"/>
              <a:ext cx="592092" cy="41446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38" y="3384578"/>
              <a:ext cx="592092" cy="41446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2298" y="3384578"/>
              <a:ext cx="592092" cy="41446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958" y="3384578"/>
              <a:ext cx="592092" cy="41446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938" y="3384578"/>
              <a:ext cx="592092" cy="41446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618" y="3384578"/>
              <a:ext cx="592092" cy="41446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611" y="4144169"/>
              <a:ext cx="772575" cy="8813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063" y="4144169"/>
              <a:ext cx="772575" cy="881389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515" y="4144169"/>
              <a:ext cx="772575" cy="88138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967" y="4144169"/>
              <a:ext cx="772575" cy="88138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419" y="4144169"/>
              <a:ext cx="772575" cy="881389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1" y="4144169"/>
              <a:ext cx="772575" cy="88138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323" y="4144169"/>
              <a:ext cx="772575" cy="88138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6775" y="4144169"/>
              <a:ext cx="772575" cy="88138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5226" y="4144169"/>
              <a:ext cx="772575" cy="88138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3674" y="4144169"/>
              <a:ext cx="772575" cy="88138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598" y="3384578"/>
              <a:ext cx="592092" cy="41446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2258" y="3384578"/>
              <a:ext cx="592092" cy="41446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278" y="3384578"/>
              <a:ext cx="592092" cy="41446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916" y="3384578"/>
              <a:ext cx="592092" cy="41446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159" y="4144169"/>
              <a:ext cx="772575" cy="88138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1" y="1087943"/>
              <a:ext cx="1020627" cy="101811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" y="2320961"/>
              <a:ext cx="974689" cy="713186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02" y="3384578"/>
              <a:ext cx="592092" cy="41446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62" y="3384578"/>
              <a:ext cx="592092" cy="41446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69" y="4144168"/>
              <a:ext cx="772575" cy="88138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7" y="4144167"/>
              <a:ext cx="772575" cy="881389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403424" y="374098"/>
            <a:ext cx="784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Let’s compare animals!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94659" y="1630030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94659" y="256371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94659" y="328152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94659" y="4224327"/>
            <a:ext cx="671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13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87509F05-666F-C84D-8C9F-E45D60567E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57" y="4817545"/>
            <a:ext cx="637206" cy="72695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D417432E-CC24-9143-A5F2-D58421CEDAB9}"/>
              </a:ext>
            </a:extLst>
          </p:cNvPr>
          <p:cNvSpPr txBox="1"/>
          <p:nvPr/>
        </p:nvSpPr>
        <p:spPr>
          <a:xfrm>
            <a:off x="1003269" y="5019924"/>
            <a:ext cx="6497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The number of        is  less   than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the number of 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ABD456E5-8DD9-B54B-84C8-52259A6CEF01}"/>
              </a:ext>
            </a:extLst>
          </p:cNvPr>
          <p:cNvSpPr/>
          <p:nvPr/>
        </p:nvSpPr>
        <p:spPr>
          <a:xfrm>
            <a:off x="4783849" y="5019968"/>
            <a:ext cx="976081" cy="52378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4C4ACFC-C387-934E-A9C7-819D70F61F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223" y="5473072"/>
            <a:ext cx="739140" cy="517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28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89" y="4864912"/>
            <a:ext cx="667903" cy="643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243" y="2210880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3762" y="2353569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4097" y="2043437"/>
            <a:ext cx="1367408" cy="30962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3196" y="196684"/>
            <a:ext cx="1324524" cy="2999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1902" y="209030"/>
            <a:ext cx="1324524" cy="29991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6" y="1092374"/>
            <a:ext cx="667903" cy="643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12" y="1092374"/>
            <a:ext cx="667903" cy="6433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98" y="1092374"/>
            <a:ext cx="667903" cy="643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84" y="1092374"/>
            <a:ext cx="667903" cy="643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272" y="1092374"/>
            <a:ext cx="667903" cy="643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22" y="1703491"/>
            <a:ext cx="667903" cy="6433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79" y="1703491"/>
            <a:ext cx="667903" cy="6433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36" y="1703491"/>
            <a:ext cx="667903" cy="6433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93" y="1703491"/>
            <a:ext cx="667903" cy="6433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51" y="1703491"/>
            <a:ext cx="667903" cy="6433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38" y="1092374"/>
            <a:ext cx="667903" cy="6433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43" y="1092374"/>
            <a:ext cx="667903" cy="6433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148" y="1092374"/>
            <a:ext cx="667903" cy="6433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3" y="1092374"/>
            <a:ext cx="667903" cy="6433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58" y="1092374"/>
            <a:ext cx="667903" cy="6433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33" y="1703491"/>
            <a:ext cx="667903" cy="6433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56" y="1703491"/>
            <a:ext cx="667903" cy="6433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80" y="1703491"/>
            <a:ext cx="667903" cy="6433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0019" y="2029568"/>
            <a:ext cx="1367409" cy="309623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1" y="3067823"/>
            <a:ext cx="607112" cy="4744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50" y="3067823"/>
            <a:ext cx="607112" cy="4744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49" y="3067823"/>
            <a:ext cx="607112" cy="47441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48" y="3067823"/>
            <a:ext cx="607112" cy="4744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48" y="3067823"/>
            <a:ext cx="607112" cy="4744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93" y="3685278"/>
            <a:ext cx="607112" cy="4744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37" y="3685278"/>
            <a:ext cx="607112" cy="4744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81" y="3685278"/>
            <a:ext cx="607112" cy="4744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925" y="3685278"/>
            <a:ext cx="607112" cy="4744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95" y="3685278"/>
            <a:ext cx="607112" cy="474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37" y="3685278"/>
            <a:ext cx="607112" cy="4744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08" y="3685278"/>
            <a:ext cx="607112" cy="4744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16" y="3685278"/>
            <a:ext cx="607112" cy="47441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0" y="3685278"/>
            <a:ext cx="607112" cy="4744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73" y="3067823"/>
            <a:ext cx="607112" cy="47441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19" y="3067823"/>
            <a:ext cx="607112" cy="4744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65" y="3067823"/>
            <a:ext cx="607112" cy="4744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11" y="3067823"/>
            <a:ext cx="607112" cy="47441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663236" y="385185"/>
            <a:ext cx="5534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can we compare objects?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80640" y="2341740"/>
            <a:ext cx="386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18 donuts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22780" y="4301373"/>
            <a:ext cx="390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19 biscuits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-229419" y="4900924"/>
            <a:ext cx="752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fewer          than           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57" y="3067823"/>
            <a:ext cx="607112" cy="474419"/>
          </a:xfrm>
          <a:prstGeom prst="rect">
            <a:avLst/>
          </a:prstGeom>
        </p:spPr>
      </p:pic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6B0BF31-0EA9-5447-9DB2-AC0AF5944C8B}"/>
              </a:ext>
            </a:extLst>
          </p:cNvPr>
          <p:cNvSpPr/>
          <p:nvPr/>
        </p:nvSpPr>
        <p:spPr>
          <a:xfrm>
            <a:off x="2899307" y="2388177"/>
            <a:ext cx="460200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55708FA-FF39-7547-BBD7-1EAECA18D2CF}"/>
              </a:ext>
            </a:extLst>
          </p:cNvPr>
          <p:cNvSpPr/>
          <p:nvPr/>
        </p:nvSpPr>
        <p:spPr>
          <a:xfrm>
            <a:off x="2963704" y="4339822"/>
            <a:ext cx="460200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9F4E93-93E9-9D4F-8FE2-36F8A6EBBD63}"/>
              </a:ext>
            </a:extLst>
          </p:cNvPr>
          <p:cNvSpPr txBox="1"/>
          <p:nvPr/>
        </p:nvSpPr>
        <p:spPr>
          <a:xfrm>
            <a:off x="-138669" y="5544379"/>
            <a:ext cx="7449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more            than          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2A39E81-66E8-FF4F-93C7-EEA409BE4F7D}"/>
              </a:ext>
            </a:extLst>
          </p:cNvPr>
          <p:cNvSpPr/>
          <p:nvPr/>
        </p:nvSpPr>
        <p:spPr>
          <a:xfrm>
            <a:off x="4114478" y="4947641"/>
            <a:ext cx="722088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69" y="5452952"/>
            <a:ext cx="667903" cy="64331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54" y="5568780"/>
            <a:ext cx="607112" cy="4744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3" y="4933422"/>
            <a:ext cx="607112" cy="474419"/>
          </a:xfrm>
          <a:prstGeom prst="rect">
            <a:avLst/>
          </a:prstGeom>
        </p:spPr>
      </p:pic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2A39E81-66E8-FF4F-93C7-EEA409BE4F7D}"/>
              </a:ext>
            </a:extLst>
          </p:cNvPr>
          <p:cNvSpPr/>
          <p:nvPr/>
        </p:nvSpPr>
        <p:spPr>
          <a:xfrm>
            <a:off x="6003876" y="4919301"/>
            <a:ext cx="722088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A39E81-66E8-FF4F-93C7-EEA409BE4F7D}"/>
              </a:ext>
            </a:extLst>
          </p:cNvPr>
          <p:cNvSpPr/>
          <p:nvPr/>
        </p:nvSpPr>
        <p:spPr>
          <a:xfrm>
            <a:off x="4116431" y="5554191"/>
            <a:ext cx="722088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2A39E81-66E8-FF4F-93C7-EEA409BE4F7D}"/>
              </a:ext>
            </a:extLst>
          </p:cNvPr>
          <p:cNvSpPr/>
          <p:nvPr/>
        </p:nvSpPr>
        <p:spPr>
          <a:xfrm>
            <a:off x="6059060" y="5563747"/>
            <a:ext cx="722088" cy="4602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1" grpId="0" animBg="1"/>
      <p:bldP spid="51" grpId="1" animBg="1"/>
      <p:bldP spid="52" grpId="0" animBg="1"/>
      <p:bldP spid="52" grpId="1" animBg="1"/>
      <p:bldP spid="53" grpId="0"/>
      <p:bldP spid="56" grpId="0" animBg="1"/>
      <p:bldP spid="56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7.6|7.3|1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1|3|4.6|2.2|2.9|2.6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5.5|5.1|5.9|3.9|1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4|7.8|4.6|6.6|5.5|11.9|1.8|10.8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2.5|3|8.9|9.1|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4|25|12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purl.org/dc/terms/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cee99ee9-287b-4f9a-957c-ba5ae7375c9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AC1A5E-89DE-4FCA-AD46-0148B8644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4536</TotalTime>
  <Words>240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  <vt:lpstr>PowerPoint Presentation</vt:lpstr>
      <vt:lpstr>PowerPoint Presentation</vt:lpstr>
      <vt:lpstr>Have a go at question 2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Gemma Bleakley</cp:lastModifiedBy>
  <cp:revision>225</cp:revision>
  <dcterms:created xsi:type="dcterms:W3CDTF">2019-07-05T11:02:13Z</dcterms:created>
  <dcterms:modified xsi:type="dcterms:W3CDTF">2022-02-02T10:07:48Z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