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2" r:id="rId4"/>
    <p:sldId id="263" r:id="rId5"/>
    <p:sldId id="264" r:id="rId6"/>
    <p:sldId id="260" r:id="rId7"/>
    <p:sldId id="261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BBA408-88C4-409D-A28C-239531512721}" v="18" dt="2021-11-08T13:34:45.6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mma Bleakley" userId="d76da8eb-9b1c-4628-b118-63327dcb5b86" providerId="ADAL" clId="{4EBBA408-88C4-409D-A28C-239531512721}"/>
    <pc:docChg chg="undo custSel addSld delSld modSld">
      <pc:chgData name="Gemma Bleakley" userId="d76da8eb-9b1c-4628-b118-63327dcb5b86" providerId="ADAL" clId="{4EBBA408-88C4-409D-A28C-239531512721}" dt="2021-11-08T13:36:04.646" v="1156" actId="1076"/>
      <pc:docMkLst>
        <pc:docMk/>
      </pc:docMkLst>
      <pc:sldChg chg="addSp delSp modSp mod">
        <pc:chgData name="Gemma Bleakley" userId="d76da8eb-9b1c-4628-b118-63327dcb5b86" providerId="ADAL" clId="{4EBBA408-88C4-409D-A28C-239531512721}" dt="2021-11-08T13:25:38.736" v="9" actId="207"/>
        <pc:sldMkLst>
          <pc:docMk/>
          <pc:sldMk cId="1752208878" sldId="256"/>
        </pc:sldMkLst>
        <pc:spChg chg="mod">
          <ac:chgData name="Gemma Bleakley" userId="d76da8eb-9b1c-4628-b118-63327dcb5b86" providerId="ADAL" clId="{4EBBA408-88C4-409D-A28C-239531512721}" dt="2021-11-08T13:25:38.736" v="9" actId="207"/>
          <ac:spMkLst>
            <pc:docMk/>
            <pc:sldMk cId="1752208878" sldId="256"/>
            <ac:spMk id="2" creationId="{00000000-0000-0000-0000-000000000000}"/>
          </ac:spMkLst>
        </pc:spChg>
        <pc:spChg chg="add del mod">
          <ac:chgData name="Gemma Bleakley" userId="d76da8eb-9b1c-4628-b118-63327dcb5b86" providerId="ADAL" clId="{4EBBA408-88C4-409D-A28C-239531512721}" dt="2021-11-08T13:25:11.811" v="1"/>
          <ac:spMkLst>
            <pc:docMk/>
            <pc:sldMk cId="1752208878" sldId="256"/>
            <ac:spMk id="4" creationId="{0E029418-F99F-4295-8BD7-D5A66392F317}"/>
          </ac:spMkLst>
        </pc:spChg>
        <pc:graphicFrameChg chg="add del mod">
          <ac:chgData name="Gemma Bleakley" userId="d76da8eb-9b1c-4628-b118-63327dcb5b86" providerId="ADAL" clId="{4EBBA408-88C4-409D-A28C-239531512721}" dt="2021-11-08T13:25:11.811" v="1"/>
          <ac:graphicFrameMkLst>
            <pc:docMk/>
            <pc:sldMk cId="1752208878" sldId="256"/>
            <ac:graphicFrameMk id="3" creationId="{37729D6D-54F8-49D6-A035-4FB660AFCC5E}"/>
          </ac:graphicFrameMkLst>
        </pc:graphicFrameChg>
      </pc:sldChg>
      <pc:sldChg chg="del">
        <pc:chgData name="Gemma Bleakley" userId="d76da8eb-9b1c-4628-b118-63327dcb5b86" providerId="ADAL" clId="{4EBBA408-88C4-409D-A28C-239531512721}" dt="2021-11-08T13:25:49.218" v="11" actId="47"/>
        <pc:sldMkLst>
          <pc:docMk/>
          <pc:sldMk cId="186138453" sldId="259"/>
        </pc:sldMkLst>
      </pc:sldChg>
      <pc:sldChg chg="addSp modSp mod modNotesTx">
        <pc:chgData name="Gemma Bleakley" userId="d76da8eb-9b1c-4628-b118-63327dcb5b86" providerId="ADAL" clId="{4EBBA408-88C4-409D-A28C-239531512721}" dt="2021-11-08T13:33:00.138" v="765" actId="20577"/>
        <pc:sldMkLst>
          <pc:docMk/>
          <pc:sldMk cId="592510945" sldId="260"/>
        </pc:sldMkLst>
        <pc:spChg chg="mod">
          <ac:chgData name="Gemma Bleakley" userId="d76da8eb-9b1c-4628-b118-63327dcb5b86" providerId="ADAL" clId="{4EBBA408-88C4-409D-A28C-239531512721}" dt="2021-11-08T13:32:13.919" v="616" actId="1076"/>
          <ac:spMkLst>
            <pc:docMk/>
            <pc:sldMk cId="592510945" sldId="260"/>
            <ac:spMk id="2" creationId="{00000000-0000-0000-0000-000000000000}"/>
          </ac:spMkLst>
        </pc:spChg>
        <pc:spChg chg="add mod">
          <ac:chgData name="Gemma Bleakley" userId="d76da8eb-9b1c-4628-b118-63327dcb5b86" providerId="ADAL" clId="{4EBBA408-88C4-409D-A28C-239531512721}" dt="2021-11-08T13:32:17.353" v="618" actId="14100"/>
          <ac:spMkLst>
            <pc:docMk/>
            <pc:sldMk cId="592510945" sldId="260"/>
            <ac:spMk id="3" creationId="{A6C3E707-C7F4-4176-ADD2-7AD9D3A7ECF2}"/>
          </ac:spMkLst>
        </pc:spChg>
        <pc:spChg chg="mod">
          <ac:chgData name="Gemma Bleakley" userId="d76da8eb-9b1c-4628-b118-63327dcb5b86" providerId="ADAL" clId="{4EBBA408-88C4-409D-A28C-239531512721}" dt="2021-11-08T13:32:08.413" v="613" actId="1076"/>
          <ac:spMkLst>
            <pc:docMk/>
            <pc:sldMk cId="592510945" sldId="260"/>
            <ac:spMk id="9" creationId="{00000000-0000-0000-0000-000000000000}"/>
          </ac:spMkLst>
        </pc:spChg>
        <pc:picChg chg="mod">
          <ac:chgData name="Gemma Bleakley" userId="d76da8eb-9b1c-4628-b118-63327dcb5b86" providerId="ADAL" clId="{4EBBA408-88C4-409D-A28C-239531512721}" dt="2021-11-08T13:32:06.274" v="612" actId="1076"/>
          <ac:picMkLst>
            <pc:docMk/>
            <pc:sldMk cId="592510945" sldId="260"/>
            <ac:picMk id="8" creationId="{00000000-0000-0000-0000-000000000000}"/>
          </ac:picMkLst>
        </pc:picChg>
        <pc:cxnChg chg="mod">
          <ac:chgData name="Gemma Bleakley" userId="d76da8eb-9b1c-4628-b118-63327dcb5b86" providerId="ADAL" clId="{4EBBA408-88C4-409D-A28C-239531512721}" dt="2021-11-08T13:32:11.764" v="615" actId="14100"/>
          <ac:cxnSpMkLst>
            <pc:docMk/>
            <pc:sldMk cId="592510945" sldId="260"/>
            <ac:cxnSpMk id="10" creationId="{00000000-0000-0000-0000-000000000000}"/>
          </ac:cxnSpMkLst>
        </pc:cxnChg>
      </pc:sldChg>
      <pc:sldChg chg="addSp delSp modSp new mod setBg">
        <pc:chgData name="Gemma Bleakley" userId="d76da8eb-9b1c-4628-b118-63327dcb5b86" providerId="ADAL" clId="{4EBBA408-88C4-409D-A28C-239531512721}" dt="2021-11-08T13:34:56.235" v="994" actId="26606"/>
        <pc:sldMkLst>
          <pc:docMk/>
          <pc:sldMk cId="1033377748" sldId="261"/>
        </pc:sldMkLst>
        <pc:spChg chg="mod">
          <ac:chgData name="Gemma Bleakley" userId="d76da8eb-9b1c-4628-b118-63327dcb5b86" providerId="ADAL" clId="{4EBBA408-88C4-409D-A28C-239531512721}" dt="2021-11-08T13:34:56.235" v="994" actId="26606"/>
          <ac:spMkLst>
            <pc:docMk/>
            <pc:sldMk cId="1033377748" sldId="261"/>
            <ac:spMk id="2" creationId="{E466EE84-D1A4-4510-BD1F-D268CBEBF77F}"/>
          </ac:spMkLst>
        </pc:spChg>
        <pc:spChg chg="mod">
          <ac:chgData name="Gemma Bleakley" userId="d76da8eb-9b1c-4628-b118-63327dcb5b86" providerId="ADAL" clId="{4EBBA408-88C4-409D-A28C-239531512721}" dt="2021-11-08T13:34:56.235" v="994" actId="26606"/>
          <ac:spMkLst>
            <pc:docMk/>
            <pc:sldMk cId="1033377748" sldId="261"/>
            <ac:spMk id="3" creationId="{C6BB691C-EFF5-4D49-887A-E99237C5A3DF}"/>
          </ac:spMkLst>
        </pc:spChg>
        <pc:spChg chg="add del">
          <ac:chgData name="Gemma Bleakley" userId="d76da8eb-9b1c-4628-b118-63327dcb5b86" providerId="ADAL" clId="{4EBBA408-88C4-409D-A28C-239531512721}" dt="2021-11-08T13:34:56.235" v="994" actId="26606"/>
          <ac:spMkLst>
            <pc:docMk/>
            <pc:sldMk cId="1033377748" sldId="261"/>
            <ac:spMk id="9" creationId="{5E39A796-BE83-48B1-B33F-35C4A32AAB57}"/>
          </ac:spMkLst>
        </pc:spChg>
        <pc:spChg chg="add del">
          <ac:chgData name="Gemma Bleakley" userId="d76da8eb-9b1c-4628-b118-63327dcb5b86" providerId="ADAL" clId="{4EBBA408-88C4-409D-A28C-239531512721}" dt="2021-11-08T13:34:56.235" v="994" actId="26606"/>
          <ac:spMkLst>
            <pc:docMk/>
            <pc:sldMk cId="1033377748" sldId="261"/>
            <ac:spMk id="11" creationId="{72F84B47-E267-4194-8194-831DB7B5547F}"/>
          </ac:spMkLst>
        </pc:spChg>
        <pc:picChg chg="add mod">
          <ac:chgData name="Gemma Bleakley" userId="d76da8eb-9b1c-4628-b118-63327dcb5b86" providerId="ADAL" clId="{4EBBA408-88C4-409D-A28C-239531512721}" dt="2021-11-08T13:34:56.235" v="994" actId="26606"/>
          <ac:picMkLst>
            <pc:docMk/>
            <pc:sldMk cId="1033377748" sldId="261"/>
            <ac:picMk id="4" creationId="{B732E6B8-9A0E-4C1D-A114-75EF65373C7C}"/>
          </ac:picMkLst>
        </pc:picChg>
      </pc:sldChg>
      <pc:sldChg chg="del">
        <pc:chgData name="Gemma Bleakley" userId="d76da8eb-9b1c-4628-b118-63327dcb5b86" providerId="ADAL" clId="{4EBBA408-88C4-409D-A28C-239531512721}" dt="2021-11-08T13:25:50.302" v="12" actId="47"/>
        <pc:sldMkLst>
          <pc:docMk/>
          <pc:sldMk cId="1135426516" sldId="261"/>
        </pc:sldMkLst>
      </pc:sldChg>
      <pc:sldChg chg="del">
        <pc:chgData name="Gemma Bleakley" userId="d76da8eb-9b1c-4628-b118-63327dcb5b86" providerId="ADAL" clId="{4EBBA408-88C4-409D-A28C-239531512721}" dt="2021-11-08T13:25:50.880" v="13" actId="47"/>
        <pc:sldMkLst>
          <pc:docMk/>
          <pc:sldMk cId="2937784919" sldId="262"/>
        </pc:sldMkLst>
      </pc:sldChg>
      <pc:sldChg chg="addSp delSp modSp new mod modNotesTx">
        <pc:chgData name="Gemma Bleakley" userId="d76da8eb-9b1c-4628-b118-63327dcb5b86" providerId="ADAL" clId="{4EBBA408-88C4-409D-A28C-239531512721}" dt="2021-11-08T13:28:30.584" v="205" actId="1076"/>
        <pc:sldMkLst>
          <pc:docMk/>
          <pc:sldMk cId="4048606894" sldId="262"/>
        </pc:sldMkLst>
        <pc:spChg chg="mod">
          <ac:chgData name="Gemma Bleakley" userId="d76da8eb-9b1c-4628-b118-63327dcb5b86" providerId="ADAL" clId="{4EBBA408-88C4-409D-A28C-239531512721}" dt="2021-11-08T13:27:47.412" v="68" actId="1076"/>
          <ac:spMkLst>
            <pc:docMk/>
            <pc:sldMk cId="4048606894" sldId="262"/>
            <ac:spMk id="2" creationId="{F92BC2EB-FE70-4833-A54A-ABDED6A3BCCD}"/>
          </ac:spMkLst>
        </pc:spChg>
        <pc:spChg chg="del">
          <ac:chgData name="Gemma Bleakley" userId="d76da8eb-9b1c-4628-b118-63327dcb5b86" providerId="ADAL" clId="{4EBBA408-88C4-409D-A28C-239531512721}" dt="2021-11-08T13:26:42.581" v="61" actId="478"/>
          <ac:spMkLst>
            <pc:docMk/>
            <pc:sldMk cId="4048606894" sldId="262"/>
            <ac:spMk id="3" creationId="{A3D942F1-6923-4505-B8E6-F66BAD91C3FE}"/>
          </ac:spMkLst>
        </pc:spChg>
        <pc:spChg chg="add mod">
          <ac:chgData name="Gemma Bleakley" userId="d76da8eb-9b1c-4628-b118-63327dcb5b86" providerId="ADAL" clId="{4EBBA408-88C4-409D-A28C-239531512721}" dt="2021-11-08T13:28:25.448" v="202" actId="14100"/>
          <ac:spMkLst>
            <pc:docMk/>
            <pc:sldMk cId="4048606894" sldId="262"/>
            <ac:spMk id="4" creationId="{130B8434-E2AE-498A-9C78-430502C38771}"/>
          </ac:spMkLst>
        </pc:spChg>
        <pc:picChg chg="add mod">
          <ac:chgData name="Gemma Bleakley" userId="d76da8eb-9b1c-4628-b118-63327dcb5b86" providerId="ADAL" clId="{4EBBA408-88C4-409D-A28C-239531512721}" dt="2021-11-08T13:28:30.584" v="205" actId="1076"/>
          <ac:picMkLst>
            <pc:docMk/>
            <pc:sldMk cId="4048606894" sldId="262"/>
            <ac:picMk id="2050" creationId="{82930F8F-DDCD-4BDE-8171-9713E0E24AFC}"/>
          </ac:picMkLst>
        </pc:picChg>
      </pc:sldChg>
      <pc:sldChg chg="del">
        <pc:chgData name="Gemma Bleakley" userId="d76da8eb-9b1c-4628-b118-63327dcb5b86" providerId="ADAL" clId="{4EBBA408-88C4-409D-A28C-239531512721}" dt="2021-11-08T13:25:52.258" v="16" actId="47"/>
        <pc:sldMkLst>
          <pc:docMk/>
          <pc:sldMk cId="1181206455" sldId="263"/>
        </pc:sldMkLst>
      </pc:sldChg>
      <pc:sldChg chg="addSp delSp modSp new mod setBg modAnim">
        <pc:chgData name="Gemma Bleakley" userId="d76da8eb-9b1c-4628-b118-63327dcb5b86" providerId="ADAL" clId="{4EBBA408-88C4-409D-A28C-239531512721}" dt="2021-11-08T13:30:17.635" v="378"/>
        <pc:sldMkLst>
          <pc:docMk/>
          <pc:sldMk cId="3246336184" sldId="263"/>
        </pc:sldMkLst>
        <pc:spChg chg="mod">
          <ac:chgData name="Gemma Bleakley" userId="d76da8eb-9b1c-4628-b118-63327dcb5b86" providerId="ADAL" clId="{4EBBA408-88C4-409D-A28C-239531512721}" dt="2021-11-08T13:29:07.264" v="279" actId="26606"/>
          <ac:spMkLst>
            <pc:docMk/>
            <pc:sldMk cId="3246336184" sldId="263"/>
            <ac:spMk id="2" creationId="{83959484-DD13-4FEC-B612-D567E8B71F31}"/>
          </ac:spMkLst>
        </pc:spChg>
        <pc:spChg chg="add del mod">
          <ac:chgData name="Gemma Bleakley" userId="d76da8eb-9b1c-4628-b118-63327dcb5b86" providerId="ADAL" clId="{4EBBA408-88C4-409D-A28C-239531512721}" dt="2021-11-08T13:30:08.334" v="377" actId="20577"/>
          <ac:spMkLst>
            <pc:docMk/>
            <pc:sldMk cId="3246336184" sldId="263"/>
            <ac:spMk id="3" creationId="{2935F10F-CDA2-44B4-B592-9F4291C66365}"/>
          </ac:spMkLst>
        </pc:spChg>
        <pc:spChg chg="add del">
          <ac:chgData name="Gemma Bleakley" userId="d76da8eb-9b1c-4628-b118-63327dcb5b86" providerId="ADAL" clId="{4EBBA408-88C4-409D-A28C-239531512721}" dt="2021-11-08T13:29:07.264" v="279" actId="26606"/>
          <ac:spMkLst>
            <pc:docMk/>
            <pc:sldMk cId="3246336184" sldId="263"/>
            <ac:spMk id="9" creationId="{37C89E4B-3C9F-44B9-8B86-D9E3D112D8EC}"/>
          </ac:spMkLst>
        </pc:spChg>
        <pc:picChg chg="add del">
          <ac:chgData name="Gemma Bleakley" userId="d76da8eb-9b1c-4628-b118-63327dcb5b86" providerId="ADAL" clId="{4EBBA408-88C4-409D-A28C-239531512721}" dt="2021-11-08T13:29:07.264" v="279" actId="26606"/>
          <ac:picMkLst>
            <pc:docMk/>
            <pc:sldMk cId="3246336184" sldId="263"/>
            <ac:picMk id="5" creationId="{989EFF80-1266-4357-A8B1-D83DB47FCC62}"/>
          </ac:picMkLst>
        </pc:picChg>
        <pc:cxnChg chg="add del">
          <ac:chgData name="Gemma Bleakley" userId="d76da8eb-9b1c-4628-b118-63327dcb5b86" providerId="ADAL" clId="{4EBBA408-88C4-409D-A28C-239531512721}" dt="2021-11-08T13:29:07.264" v="279" actId="26606"/>
          <ac:cxnSpMkLst>
            <pc:docMk/>
            <pc:sldMk cId="3246336184" sldId="263"/>
            <ac:cxnSpMk id="11" creationId="{AA2EAA10-076F-46BD-8F0F-B9A2FB77A85C}"/>
          </ac:cxnSpMkLst>
        </pc:cxnChg>
        <pc:cxnChg chg="add del">
          <ac:chgData name="Gemma Bleakley" userId="d76da8eb-9b1c-4628-b118-63327dcb5b86" providerId="ADAL" clId="{4EBBA408-88C4-409D-A28C-239531512721}" dt="2021-11-08T13:29:07.264" v="279" actId="26606"/>
          <ac:cxnSpMkLst>
            <pc:docMk/>
            <pc:sldMk cId="3246336184" sldId="263"/>
            <ac:cxnSpMk id="13" creationId="{D891E407-403B-4764-86C9-33A56D3BCAA3}"/>
          </ac:cxnSpMkLst>
        </pc:cxnChg>
      </pc:sldChg>
      <pc:sldChg chg="del">
        <pc:chgData name="Gemma Bleakley" userId="d76da8eb-9b1c-4628-b118-63327dcb5b86" providerId="ADAL" clId="{4EBBA408-88C4-409D-A28C-239531512721}" dt="2021-11-08T13:25:51.331" v="14" actId="47"/>
        <pc:sldMkLst>
          <pc:docMk/>
          <pc:sldMk cId="1289519555" sldId="264"/>
        </pc:sldMkLst>
      </pc:sldChg>
      <pc:sldChg chg="addSp modSp new mod">
        <pc:chgData name="Gemma Bleakley" userId="d76da8eb-9b1c-4628-b118-63327dcb5b86" providerId="ADAL" clId="{4EBBA408-88C4-409D-A28C-239531512721}" dt="2021-11-08T13:31:44.606" v="574" actId="1076"/>
        <pc:sldMkLst>
          <pc:docMk/>
          <pc:sldMk cId="2394441785" sldId="264"/>
        </pc:sldMkLst>
        <pc:spChg chg="mod">
          <ac:chgData name="Gemma Bleakley" userId="d76da8eb-9b1c-4628-b118-63327dcb5b86" providerId="ADAL" clId="{4EBBA408-88C4-409D-A28C-239531512721}" dt="2021-11-08T13:30:34.080" v="397" actId="20577"/>
          <ac:spMkLst>
            <pc:docMk/>
            <pc:sldMk cId="2394441785" sldId="264"/>
            <ac:spMk id="2" creationId="{DD59EB1F-1A13-475C-A534-EC1A1E0A101E}"/>
          </ac:spMkLst>
        </pc:spChg>
        <pc:spChg chg="mod">
          <ac:chgData name="Gemma Bleakley" userId="d76da8eb-9b1c-4628-b118-63327dcb5b86" providerId="ADAL" clId="{4EBBA408-88C4-409D-A28C-239531512721}" dt="2021-11-08T13:31:05.602" v="567" actId="20577"/>
          <ac:spMkLst>
            <pc:docMk/>
            <pc:sldMk cId="2394441785" sldId="264"/>
            <ac:spMk id="3" creationId="{F22CA3B4-7D04-408B-AC56-270452EACAA4}"/>
          </ac:spMkLst>
        </pc:spChg>
        <pc:picChg chg="add mod">
          <ac:chgData name="Gemma Bleakley" userId="d76da8eb-9b1c-4628-b118-63327dcb5b86" providerId="ADAL" clId="{4EBBA408-88C4-409D-A28C-239531512721}" dt="2021-11-08T13:31:44.606" v="574" actId="1076"/>
          <ac:picMkLst>
            <pc:docMk/>
            <pc:sldMk cId="2394441785" sldId="264"/>
            <ac:picMk id="3074" creationId="{5860489C-E49B-4FCF-BB0C-1D7DB58F6975}"/>
          </ac:picMkLst>
        </pc:picChg>
      </pc:sldChg>
      <pc:sldChg chg="del">
        <pc:chgData name="Gemma Bleakley" userId="d76da8eb-9b1c-4628-b118-63327dcb5b86" providerId="ADAL" clId="{4EBBA408-88C4-409D-A28C-239531512721}" dt="2021-11-08T13:25:51.762" v="15" actId="47"/>
        <pc:sldMkLst>
          <pc:docMk/>
          <pc:sldMk cId="159440609" sldId="265"/>
        </pc:sldMkLst>
      </pc:sldChg>
      <pc:sldChg chg="addSp modSp new mod">
        <pc:chgData name="Gemma Bleakley" userId="d76da8eb-9b1c-4628-b118-63327dcb5b86" providerId="ADAL" clId="{4EBBA408-88C4-409D-A28C-239531512721}" dt="2021-11-08T13:36:04.646" v="1156" actId="1076"/>
        <pc:sldMkLst>
          <pc:docMk/>
          <pc:sldMk cId="2363456339" sldId="265"/>
        </pc:sldMkLst>
        <pc:spChg chg="mod">
          <ac:chgData name="Gemma Bleakley" userId="d76da8eb-9b1c-4628-b118-63327dcb5b86" providerId="ADAL" clId="{4EBBA408-88C4-409D-A28C-239531512721}" dt="2021-11-08T13:35:12.383" v="1000" actId="20577"/>
          <ac:spMkLst>
            <pc:docMk/>
            <pc:sldMk cId="2363456339" sldId="265"/>
            <ac:spMk id="2" creationId="{E42D4CC5-748E-484A-87CC-C7EA8E63A1A8}"/>
          </ac:spMkLst>
        </pc:spChg>
        <pc:spChg chg="mod">
          <ac:chgData name="Gemma Bleakley" userId="d76da8eb-9b1c-4628-b118-63327dcb5b86" providerId="ADAL" clId="{4EBBA408-88C4-409D-A28C-239531512721}" dt="2021-11-08T13:35:39.498" v="1150" actId="20577"/>
          <ac:spMkLst>
            <pc:docMk/>
            <pc:sldMk cId="2363456339" sldId="265"/>
            <ac:spMk id="3" creationId="{F85E2C70-5ED2-4BF5-9036-C7FD09791A7C}"/>
          </ac:spMkLst>
        </pc:spChg>
        <pc:spChg chg="add mod">
          <ac:chgData name="Gemma Bleakley" userId="d76da8eb-9b1c-4628-b118-63327dcb5b86" providerId="ADAL" clId="{4EBBA408-88C4-409D-A28C-239531512721}" dt="2021-11-08T13:36:04.646" v="1156" actId="1076"/>
          <ac:spMkLst>
            <pc:docMk/>
            <pc:sldMk cId="2363456339" sldId="265"/>
            <ac:spMk id="4" creationId="{C7C3AB8C-01CC-4D21-9FB9-8049CC406091}"/>
          </ac:spMkLst>
        </pc:spChg>
      </pc:sldChg>
      <pc:sldChg chg="del">
        <pc:chgData name="Gemma Bleakley" userId="d76da8eb-9b1c-4628-b118-63327dcb5b86" providerId="ADAL" clId="{4EBBA408-88C4-409D-A28C-239531512721}" dt="2021-11-08T13:25:52.975" v="17" actId="47"/>
        <pc:sldMkLst>
          <pc:docMk/>
          <pc:sldMk cId="776984133" sldId="266"/>
        </pc:sldMkLst>
      </pc:sldChg>
      <pc:sldChg chg="del">
        <pc:chgData name="Gemma Bleakley" userId="d76da8eb-9b1c-4628-b118-63327dcb5b86" providerId="ADAL" clId="{4EBBA408-88C4-409D-A28C-239531512721}" dt="2021-11-08T13:25:44.960" v="10" actId="47"/>
        <pc:sldMkLst>
          <pc:docMk/>
          <pc:sldMk cId="1694413895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C48DD-B2A8-4A94-B237-0136146EDB86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F501C-9E11-4A36-BFC3-01E58BC13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65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title tells you what the book is about without you even opening the front cover. Especially important for information books.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F501C-9E11-4A36-BFC3-01E58BC13B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948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how the contents page above uses questions to order the content of the book. We wrote our own questions last week..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F501C-9E11-4A36-BFC3-01E58BC13B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915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1F30-A875-4E53-9AE9-0C1DAB28BC82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D2CF-9C94-4EB3-82D7-1CB146B9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51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1F30-A875-4E53-9AE9-0C1DAB28BC82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D2CF-9C94-4EB3-82D7-1CB146B9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80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1F30-A875-4E53-9AE9-0C1DAB28BC82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D2CF-9C94-4EB3-82D7-1CB146B9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80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1F30-A875-4E53-9AE9-0C1DAB28BC82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D2CF-9C94-4EB3-82D7-1CB146B9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71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1F30-A875-4E53-9AE9-0C1DAB28BC82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D2CF-9C94-4EB3-82D7-1CB146B9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83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1F30-A875-4E53-9AE9-0C1DAB28BC82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D2CF-9C94-4EB3-82D7-1CB146B9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27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1F30-A875-4E53-9AE9-0C1DAB28BC82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D2CF-9C94-4EB3-82D7-1CB146B9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95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1F30-A875-4E53-9AE9-0C1DAB28BC82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D2CF-9C94-4EB3-82D7-1CB146B9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69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1F30-A875-4E53-9AE9-0C1DAB28BC82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D2CF-9C94-4EB3-82D7-1CB146B9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6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1F30-A875-4E53-9AE9-0C1DAB28BC82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D2CF-9C94-4EB3-82D7-1CB146B9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09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1F30-A875-4E53-9AE9-0C1DAB28BC82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D2CF-9C94-4EB3-82D7-1CB146B9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18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1F30-A875-4E53-9AE9-0C1DAB28BC82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CD2CF-9C94-4EB3-82D7-1CB146B9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91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541859"/>
            <a:ext cx="7772400" cy="3774281"/>
          </a:xfrm>
        </p:spPr>
        <p:txBody>
          <a:bodyPr>
            <a:noAutofit/>
          </a:bodyPr>
          <a:lstStyle/>
          <a:p>
            <a:pPr algn="l"/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Reception LO: to write a simple title.</a:t>
            </a:r>
            <a:b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Must: discuss titles for a book</a:t>
            </a:r>
            <a:b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1800" dirty="0">
                <a:solidFill>
                  <a:srgbClr val="FFC000"/>
                </a:solidFill>
                <a:latin typeface="Comic Sans MS" panose="030F0702030302020204" pitchFamily="66" charset="0"/>
              </a:rPr>
              <a:t>Should: use phonics knowledge to write a title</a:t>
            </a:r>
            <a:b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1800" dirty="0">
                <a:solidFill>
                  <a:srgbClr val="00B050"/>
                </a:solidFill>
                <a:latin typeface="Comic Sans MS" panose="030F0702030302020204" pitchFamily="66" charset="0"/>
              </a:rPr>
              <a:t>Could: fill your book with pictures, writing or marks. </a:t>
            </a:r>
            <a:b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b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Year 1 LO: to write a contents and title page.</a:t>
            </a:r>
            <a:b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Must: write a catchy title.</a:t>
            </a:r>
            <a:b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1800" dirty="0">
                <a:solidFill>
                  <a:srgbClr val="FFC000"/>
                </a:solidFill>
                <a:latin typeface="Comic Sans MS" panose="030F0702030302020204" pitchFamily="66" charset="0"/>
              </a:rPr>
              <a:t>Should: select content for your information book.</a:t>
            </a:r>
            <a:b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1800" dirty="0">
                <a:solidFill>
                  <a:srgbClr val="00B050"/>
                </a:solidFill>
                <a:latin typeface="Comic Sans MS" panose="030F0702030302020204" pitchFamily="66" charset="0"/>
              </a:rPr>
              <a:t>Could: sequence the content for your information book.</a:t>
            </a:r>
          </a:p>
        </p:txBody>
      </p:sp>
    </p:spTree>
    <p:extLst>
      <p:ext uri="{BB962C8B-B14F-4D97-AF65-F5344CB8AC3E}">
        <p14:creationId xmlns:p14="http://schemas.microsoft.com/office/powerpoint/2010/main" val="175220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257922"/>
              </p:ext>
            </p:extLst>
          </p:nvPr>
        </p:nvGraphicFramePr>
        <p:xfrm>
          <a:off x="457200" y="1600200"/>
          <a:ext cx="8363272" cy="4853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23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Stories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23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Not</a:t>
                      </a: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 real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Real and 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23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Characters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Gives us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23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Made</a:t>
                      </a: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 up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Teaches us new</a:t>
                      </a: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 things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23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Setting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Text features – headings, captions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23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Beginning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Real pictures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23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Middle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Contents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23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923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Illustrations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64" y="188640"/>
            <a:ext cx="8230313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3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BC2EB-FE70-4833-A54A-ABDED6A3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188640"/>
            <a:ext cx="8229600" cy="1143000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130B8434-E2AE-498A-9C78-430502C38771}"/>
              </a:ext>
            </a:extLst>
          </p:cNvPr>
          <p:cNvSpPr/>
          <p:nvPr/>
        </p:nvSpPr>
        <p:spPr>
          <a:xfrm>
            <a:off x="467544" y="314325"/>
            <a:ext cx="3240360" cy="2116832"/>
          </a:xfrm>
          <a:prstGeom prst="cloudCallout">
            <a:avLst>
              <a:gd name="adj1" fmla="val -45165"/>
              <a:gd name="adj2" fmla="val 71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What is the job of a title?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Nonfiction Books for 7-Year-Olds - Imagination Soup">
            <a:extLst>
              <a:ext uri="{FF2B5EF4-FFF2-40B4-BE49-F238E27FC236}">
                <a16:creationId xmlns:a16="http://schemas.microsoft.com/office/drawing/2014/main" id="{82930F8F-DDCD-4BDE-8171-9713E0E24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983" y="2761489"/>
            <a:ext cx="700261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606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9484-DD13-4FEC-B612-D567E8B71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Can you think of some titles for a book about The Great Fire of London?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5F10F-CDA2-44B4-B592-9F4291C66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Fire! Fire!</a:t>
            </a:r>
          </a:p>
          <a:p>
            <a:r>
              <a:rPr lang="en-US" dirty="0"/>
              <a:t>London’s Burning!</a:t>
            </a:r>
          </a:p>
          <a:p>
            <a:r>
              <a:rPr lang="en-US" dirty="0"/>
              <a:t>The Great Fire</a:t>
            </a:r>
          </a:p>
          <a:p>
            <a:r>
              <a:rPr lang="en-US" dirty="0"/>
              <a:t>London on Fire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you think of some more?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33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9EB1F-1A13-475C-A534-EC1A1E0A1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Task: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CA3B4-7D04-408B-AC56-270452EAC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your best title and add it to your non-fiction booklet/ template. </a:t>
            </a:r>
          </a:p>
          <a:p>
            <a:r>
              <a:rPr lang="en-US" dirty="0"/>
              <a:t>Is it catchy? Does it tell people what the book is about? </a:t>
            </a:r>
            <a:endParaRPr lang="en-GB" dirty="0"/>
          </a:p>
        </p:txBody>
      </p:sp>
      <p:pic>
        <p:nvPicPr>
          <p:cNvPr id="3074" name="Picture 2" descr="The Great Fire of London">
            <a:extLst>
              <a:ext uri="{FF2B5EF4-FFF2-40B4-BE49-F238E27FC236}">
                <a16:creationId xmlns:a16="http://schemas.microsoft.com/office/drawing/2014/main" id="{5860489C-E49B-4FCF-BB0C-1D7DB58F6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4005064"/>
            <a:ext cx="4824536" cy="272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441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250747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Contents page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0" t="9512" r="2066"/>
          <a:stretch/>
        </p:blipFill>
        <p:spPr>
          <a:xfrm rot="5400000">
            <a:off x="73931" y="1806390"/>
            <a:ext cx="4963689" cy="475252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9532" y="1816653"/>
            <a:ext cx="2484276" cy="67624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691680" y="1199184"/>
            <a:ext cx="684076" cy="64564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" t="10460" r="23717" b="5790"/>
          <a:stretch/>
        </p:blipFill>
        <p:spPr>
          <a:xfrm rot="5400000">
            <a:off x="4813269" y="2602057"/>
            <a:ext cx="4320481" cy="398195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148064" y="2616337"/>
            <a:ext cx="2484276" cy="67624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4872861" y="1232756"/>
            <a:ext cx="1015515" cy="134812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A6C3E707-C7F4-4176-ADD2-7AD9D3A7ECF2}"/>
              </a:ext>
            </a:extLst>
          </p:cNvPr>
          <p:cNvSpPr/>
          <p:nvPr/>
        </p:nvSpPr>
        <p:spPr>
          <a:xfrm>
            <a:off x="6444207" y="256314"/>
            <a:ext cx="2588903" cy="1512168"/>
          </a:xfrm>
          <a:prstGeom prst="cloudCallout">
            <a:avLst>
              <a:gd name="adj1" fmla="val -48142"/>
              <a:gd name="adj2" fmla="val 69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is the job of a contents page?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51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EE84-D1A4-4510-BD1F-D268CBEBF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a contents page need?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B691C-EFF5-4D49-887A-E99237C5A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752527" cy="4525963"/>
          </a:xfrm>
        </p:spPr>
        <p:txBody>
          <a:bodyPr/>
          <a:lstStyle/>
          <a:p>
            <a:r>
              <a:rPr lang="en-US" dirty="0"/>
              <a:t>Title- ‘Contents Page’</a:t>
            </a:r>
          </a:p>
          <a:p>
            <a:r>
              <a:rPr lang="en-US" dirty="0"/>
              <a:t>List of headings in the order they are in the book.</a:t>
            </a:r>
          </a:p>
          <a:p>
            <a:r>
              <a:rPr lang="en-US" dirty="0"/>
              <a:t>Page numbers for each section.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32E6B8-9A0E-4C1D-A114-75EF65373C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0" t="9512" r="2066"/>
          <a:stretch/>
        </p:blipFill>
        <p:spPr>
          <a:xfrm rot="5400000">
            <a:off x="5068342" y="2105092"/>
            <a:ext cx="3672407" cy="351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77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D4CC5-748E-484A-87CC-C7EA8E63A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E2C70-5ED2-4BF5-9036-C7FD09791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your questions from last week to create your own contents page. </a:t>
            </a:r>
          </a:p>
          <a:p>
            <a:r>
              <a:rPr lang="en-US" dirty="0"/>
              <a:t>Think carefully about what you need to include!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C3AB8C-01CC-4D21-9FB9-8049CC406091}"/>
              </a:ext>
            </a:extLst>
          </p:cNvPr>
          <p:cNvSpPr/>
          <p:nvPr/>
        </p:nvSpPr>
        <p:spPr>
          <a:xfrm>
            <a:off x="5004048" y="3991074"/>
            <a:ext cx="3816424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Title- ‘Contents Page’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List of headings in the order they are in the book.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Page numbers for each section.</a:t>
            </a:r>
            <a:endParaRPr lang="en-GB" sz="2400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456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326</Words>
  <Application>Microsoft Office PowerPoint</Application>
  <PresentationFormat>On-screen Show (4:3)</PresentationFormat>
  <Paragraphs>46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 Theme</vt:lpstr>
      <vt:lpstr>Reception LO: to write a simple title. Must: discuss titles for a book Should: use phonics knowledge to write a title Could: fill your book with pictures, writing or marks.   Year 1 LO: to write a contents and title page. Must: write a catchy title. Should: select content for your information book. Could: sequence the content for your information book.</vt:lpstr>
      <vt:lpstr>PowerPoint Presentation</vt:lpstr>
      <vt:lpstr>Title</vt:lpstr>
      <vt:lpstr>Can you think of some titles for a book about The Great Fire of London?</vt:lpstr>
      <vt:lpstr>Task: </vt:lpstr>
      <vt:lpstr>Contents page</vt:lpstr>
      <vt:lpstr>What does a contents page need?</vt:lpstr>
      <vt:lpstr>Task:</vt:lpstr>
    </vt:vector>
  </TitlesOfParts>
  <Company>CCOS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Text</dc:title>
  <dc:creator>Burlais Primary School</dc:creator>
  <cp:lastModifiedBy>Gemma Bleakley</cp:lastModifiedBy>
  <cp:revision>10</cp:revision>
  <dcterms:created xsi:type="dcterms:W3CDTF">2016-02-23T17:07:52Z</dcterms:created>
  <dcterms:modified xsi:type="dcterms:W3CDTF">2021-11-08T13:36:06Z</dcterms:modified>
</cp:coreProperties>
</file>