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3"/>
  </p:notesMasterIdLst>
  <p:sldIdLst>
    <p:sldId id="296" r:id="rId11"/>
    <p:sldId id="297" r:id="rId12"/>
    <p:sldId id="298" r:id="rId13"/>
    <p:sldId id="312" r:id="rId14"/>
    <p:sldId id="299" r:id="rId15"/>
    <p:sldId id="300" r:id="rId16"/>
    <p:sldId id="313" r:id="rId17"/>
    <p:sldId id="314" r:id="rId18"/>
    <p:sldId id="301" r:id="rId19"/>
    <p:sldId id="311" r:id="rId20"/>
    <p:sldId id="315" r:id="rId21"/>
    <p:sldId id="308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14/01/2022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14/01/2022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5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10" Type="http://schemas.openxmlformats.org/officeDocument/2006/relationships/image" Target="../media/image21.png"/><Relationship Id="rId9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50.png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50.png"/><Relationship Id="rId9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" y="2308138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94425" y="1056492"/>
            <a:ext cx="6171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Counting back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using a number line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143780"/>
              </p:ext>
            </p:extLst>
          </p:nvPr>
        </p:nvGraphicFramePr>
        <p:xfrm>
          <a:off x="929615" y="2361100"/>
          <a:ext cx="7137792" cy="4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6112">
                  <a:extLst>
                    <a:ext uri="{9D8B030D-6E8A-4147-A177-3AD203B41FA5}">
                      <a16:colId xmlns:a16="http://schemas.microsoft.com/office/drawing/2014/main" val="9652143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383956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6224818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5505409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26612694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4788304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8247055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222514290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1222832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027883608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71007631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016965823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41214011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2548205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79220980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8106221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2544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01176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728283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67989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07695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47401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7107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26813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93815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33521" y="2879629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26235" y="288023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88577" y="2876414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48871" y="2876414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09165" y="2876414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55811" y="2876414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02457" y="2876414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62751" y="2876414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6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367819" y="3401492"/>
                <a:ext cx="77634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7819" y="3401492"/>
                <a:ext cx="776347" cy="7694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2824532" y="3476817"/>
            <a:ext cx="678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697450" y="3376288"/>
                <a:ext cx="65053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7450" y="3376288"/>
                <a:ext cx="650537" cy="769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ounded Rectangle 26"/>
          <p:cNvSpPr/>
          <p:nvPr/>
        </p:nvSpPr>
        <p:spPr>
          <a:xfrm>
            <a:off x="2849610" y="348166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3982354" y="3476817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007432" y="348166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5230571" y="348166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140070" y="3471972"/>
            <a:ext cx="821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357624" y="4232852"/>
                <a:ext cx="77634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7624" y="4232852"/>
                <a:ext cx="776347" cy="76944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2814337" y="4308177"/>
            <a:ext cx="678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687255" y="4207648"/>
                <a:ext cx="65053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7255" y="4207648"/>
                <a:ext cx="650537" cy="76944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ounded Rectangle 34"/>
          <p:cNvSpPr/>
          <p:nvPr/>
        </p:nvSpPr>
        <p:spPr>
          <a:xfrm>
            <a:off x="2839415" y="431302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/>
          <p:cNvSpPr txBox="1"/>
          <p:nvPr/>
        </p:nvSpPr>
        <p:spPr>
          <a:xfrm>
            <a:off x="3972159" y="4308177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3997237" y="431302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5220376" y="431302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129875" y="4303332"/>
            <a:ext cx="821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358672" y="5039192"/>
                <a:ext cx="77634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8672" y="5039192"/>
                <a:ext cx="776347" cy="76944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2815385" y="5114517"/>
            <a:ext cx="678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688303" y="5013988"/>
                <a:ext cx="65053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8303" y="5013988"/>
                <a:ext cx="650537" cy="76944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Rounded Rectangle 42"/>
          <p:cNvSpPr/>
          <p:nvPr/>
        </p:nvSpPr>
        <p:spPr>
          <a:xfrm>
            <a:off x="2840463" y="511936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TextBox 43"/>
          <p:cNvSpPr txBox="1"/>
          <p:nvPr/>
        </p:nvSpPr>
        <p:spPr>
          <a:xfrm>
            <a:off x="3973207" y="5114517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3998285" y="511936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5221424" y="511936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130923" y="5109672"/>
            <a:ext cx="821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9" grpId="0"/>
      <p:bldP spid="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12403" y="1248904"/>
            <a:ext cx="6171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Counting back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using a number line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577924"/>
              </p:ext>
            </p:extLst>
          </p:nvPr>
        </p:nvGraphicFramePr>
        <p:xfrm>
          <a:off x="902321" y="3316449"/>
          <a:ext cx="7137792" cy="4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6112">
                  <a:extLst>
                    <a:ext uri="{9D8B030D-6E8A-4147-A177-3AD203B41FA5}">
                      <a16:colId xmlns:a16="http://schemas.microsoft.com/office/drawing/2014/main" val="9652143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383956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6224818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5505409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26612694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4788304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8247055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222514290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1222832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027883608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71007631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016965823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41214011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2548205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79220980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8106221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2544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01176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700989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40695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80401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0107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59813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99519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66521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06227" y="3834978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98941" y="3835586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61283" y="383176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21577" y="383176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81871" y="383176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28517" y="383176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75163" y="3831763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90943" y="383176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6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367819" y="5066522"/>
                <a:ext cx="77634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7819" y="5066522"/>
                <a:ext cx="776347" cy="7694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2824532" y="5141847"/>
            <a:ext cx="678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697450" y="5041318"/>
                <a:ext cx="65053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7450" y="5041318"/>
                <a:ext cx="650537" cy="769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ounded Rectangle 26"/>
          <p:cNvSpPr/>
          <p:nvPr/>
        </p:nvSpPr>
        <p:spPr>
          <a:xfrm>
            <a:off x="2849610" y="514669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3982354" y="5141847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007432" y="514669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5230571" y="514669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140070" y="5137002"/>
            <a:ext cx="821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827872" y="2392563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398120" y="2392563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934761" y="2392563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505009" y="2404990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52" name="Left Bracket 51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4899342" y="2820019"/>
            <a:ext cx="448849" cy="448441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3" name="Left Bracket 52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4425778" y="2842646"/>
            <a:ext cx="448849" cy="40318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4" name="Left Bracket 53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3972102" y="2830218"/>
            <a:ext cx="448849" cy="40318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5" name="Left Bracket 54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3568383" y="2842646"/>
            <a:ext cx="448849" cy="40318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86421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8" grpId="0"/>
      <p:bldP spid="31" grpId="0"/>
      <p:bldP spid="48" grpId="0"/>
      <p:bldP spid="49" grpId="0"/>
      <p:bldP spid="50" grpId="0"/>
      <p:bldP spid="51" grpId="0"/>
      <p:bldP spid="52" grpId="0" animBg="1"/>
      <p:bldP spid="53" grpId="0" animBg="1"/>
      <p:bldP spid="54" grpId="0" animBg="1"/>
      <p:bldP spid="5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 3 on </a:t>
            </a:r>
            <a:r>
              <a:rPr lang="en-GB"/>
              <a:t>the worksheet</a:t>
            </a:r>
          </a:p>
        </p:txBody>
      </p:sp>
    </p:spTree>
    <p:extLst>
      <p:ext uri="{BB962C8B-B14F-4D97-AF65-F5344CB8AC3E}">
        <p14:creationId xmlns:p14="http://schemas.microsoft.com/office/powerpoint/2010/main" val="1923779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1) What is one less than 6?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2) What is        take away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3) If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5 </a:t>
                </a:r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4</a:t>
                </a:r>
                <a:r>
                  <a:rPr lang="en-GB" sz="28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, then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4 </a:t>
                </a:r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GB" sz="28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4) What is this called?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blipFill>
                <a:blip r:embed="rId4"/>
                <a:stretch>
                  <a:fillRect l="-1626" t="-1524" b="-2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625" y="1357658"/>
            <a:ext cx="1040248" cy="96850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429" y="1357659"/>
            <a:ext cx="1040248" cy="968507"/>
          </a:xfrm>
          <a:prstGeom prst="rect">
            <a:avLst/>
          </a:prstGeom>
        </p:spPr>
      </p:pic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99439"/>
              </p:ext>
            </p:extLst>
          </p:nvPr>
        </p:nvGraphicFramePr>
        <p:xfrm>
          <a:off x="1275588" y="4934537"/>
          <a:ext cx="6309360" cy="7714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0936">
                  <a:extLst>
                    <a:ext uri="{9D8B030D-6E8A-4147-A177-3AD203B41FA5}">
                      <a16:colId xmlns:a16="http://schemas.microsoft.com/office/drawing/2014/main" val="158159094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3110088367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1611876754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115614646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1741552398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2851271185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340256961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2620462398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2073638296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521371195"/>
                    </a:ext>
                  </a:extLst>
                </a:gridCol>
              </a:tblGrid>
              <a:tr h="771434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3234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1) What is one less than 6?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2) What is        take away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3) If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5 </a:t>
                </a:r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4</a:t>
                </a:r>
                <a:r>
                  <a:rPr lang="en-GB" sz="28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, then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4 </a:t>
                </a:r>
                <a:r>
                  <a:rPr lang="en-GB" sz="2800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GB" sz="28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4) What is this called?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blipFill>
                <a:blip r:embed="rId5"/>
                <a:stretch>
                  <a:fillRect l="-1626" t="-1524" b="-2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45803" y="158030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79749" y="33477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00393" y="4174856"/>
            <a:ext cx="2783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Number track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625" y="1357658"/>
            <a:ext cx="1040248" cy="96850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429" y="1357659"/>
            <a:ext cx="1040248" cy="96850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535940" y="289257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275588" y="4934537"/>
          <a:ext cx="6309360" cy="7714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0936">
                  <a:extLst>
                    <a:ext uri="{9D8B030D-6E8A-4147-A177-3AD203B41FA5}">
                      <a16:colId xmlns:a16="http://schemas.microsoft.com/office/drawing/2014/main" val="158159094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3110088367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1611876754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115614646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1741552398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2851271185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340256961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2620462398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2073638296"/>
                    </a:ext>
                  </a:extLst>
                </a:gridCol>
                <a:gridCol w="630936">
                  <a:extLst>
                    <a:ext uri="{9D8B030D-6E8A-4147-A177-3AD203B41FA5}">
                      <a16:colId xmlns:a16="http://schemas.microsoft.com/office/drawing/2014/main" val="521371195"/>
                    </a:ext>
                  </a:extLst>
                </a:gridCol>
              </a:tblGrid>
              <a:tr h="771434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323452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28838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414760"/>
            <a:ext cx="6171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Subtraction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Counting back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561134"/>
              </p:ext>
            </p:extLst>
          </p:nvPr>
        </p:nvGraphicFramePr>
        <p:xfrm>
          <a:off x="875210" y="3975909"/>
          <a:ext cx="6949440" cy="7714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4944">
                  <a:extLst>
                    <a:ext uri="{9D8B030D-6E8A-4147-A177-3AD203B41FA5}">
                      <a16:colId xmlns:a16="http://schemas.microsoft.com/office/drawing/2014/main" val="15815909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3110088367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61187675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15614646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741552398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851271185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340256961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620462398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73638296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521371195"/>
                    </a:ext>
                  </a:extLst>
                </a:gridCol>
              </a:tblGrid>
              <a:tr h="771434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3234523"/>
                  </a:ext>
                </a:extLst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5785490" y="4058748"/>
            <a:ext cx="612000" cy="612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5493099" y="3419242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8382" y="1610426"/>
            <a:ext cx="1467802" cy="1008186"/>
          </a:xfrm>
          <a:prstGeom prst="rect">
            <a:avLst/>
          </a:prstGeom>
        </p:spPr>
      </p:pic>
      <p:sp>
        <p:nvSpPr>
          <p:cNvPr id="10" name="Rounded Rectangular Callout 9"/>
          <p:cNvSpPr/>
          <p:nvPr/>
        </p:nvSpPr>
        <p:spPr>
          <a:xfrm>
            <a:off x="2297922" y="1737628"/>
            <a:ext cx="2719256" cy="1430787"/>
          </a:xfrm>
          <a:prstGeom prst="wedgeRoundRectCallout">
            <a:avLst>
              <a:gd name="adj1" fmla="val -74910"/>
              <a:gd name="adj2" fmla="val 7008"/>
              <a:gd name="adj3" fmla="val 16667"/>
            </a:avLst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2105586" y="1711933"/>
            <a:ext cx="29115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I can use a 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number track 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to count back.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020783" y="2048757"/>
                <a:ext cx="231482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>
                    <a:latin typeface="Comic Sans MS" panose="030F0702030302020204" pitchFamily="66" charset="0"/>
                  </a:rPr>
                  <a:t>18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2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0783" y="2048757"/>
                <a:ext cx="2314824" cy="584775"/>
              </a:xfrm>
              <a:prstGeom prst="rect">
                <a:avLst/>
              </a:prstGeom>
              <a:blipFill>
                <a:blip r:embed="rId4"/>
                <a:stretch>
                  <a:fillRect t="-14583" r="-264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Left Bracket 12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4792753" y="3406814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Oval 13"/>
          <p:cNvSpPr/>
          <p:nvPr/>
        </p:nvSpPr>
        <p:spPr>
          <a:xfrm>
            <a:off x="4380265" y="4055626"/>
            <a:ext cx="612000" cy="612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6647588" y="2033837"/>
            <a:ext cx="12820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16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1" grpId="0"/>
      <p:bldP spid="12" grpId="0"/>
      <p:bldP spid="13" grpId="0" animBg="1"/>
      <p:bldP spid="14" grpId="0" animBg="1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354171" y="4479672"/>
                <a:ext cx="77634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4171" y="4479672"/>
                <a:ext cx="776347" cy="7694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810884" y="4554997"/>
            <a:ext cx="678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683802" y="4454468"/>
                <a:ext cx="65053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3802" y="4454468"/>
                <a:ext cx="650537" cy="769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ounded Rectangle 15"/>
          <p:cNvSpPr/>
          <p:nvPr/>
        </p:nvSpPr>
        <p:spPr>
          <a:xfrm>
            <a:off x="2835962" y="455984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3968706" y="4554997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993784" y="455984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208270" y="4554997"/>
            <a:ext cx="73360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6"/>
                </a:solidFill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216923" y="455984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2349" y="3696384"/>
            <a:ext cx="1522402" cy="1067806"/>
          </a:xfrm>
          <a:prstGeom prst="rect">
            <a:avLst/>
          </a:prstGeom>
        </p:spPr>
      </p:pic>
      <p:sp>
        <p:nvSpPr>
          <p:cNvPr id="22" name="Rounded Rectangular Callout 21"/>
          <p:cNvSpPr/>
          <p:nvPr/>
        </p:nvSpPr>
        <p:spPr>
          <a:xfrm>
            <a:off x="2598829" y="3382922"/>
            <a:ext cx="2832979" cy="794949"/>
          </a:xfrm>
          <a:prstGeom prst="wedgeRoundRectCallout">
            <a:avLst>
              <a:gd name="adj1" fmla="val -72688"/>
              <a:gd name="adj2" fmla="val 34500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2598829" y="3354781"/>
            <a:ext cx="26048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can count back 4!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862003" y="1487073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17381" y="1487073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573933" y="1487073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932299" y="1487073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170551" y="4566287"/>
            <a:ext cx="809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756443" y="3462163"/>
            <a:ext cx="2770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16, 15, 14, 13</a:t>
            </a:r>
          </a:p>
        </p:txBody>
      </p:sp>
      <p:sp>
        <p:nvSpPr>
          <p:cNvPr id="40" name="Rounded Rectangular Callout 39"/>
          <p:cNvSpPr/>
          <p:nvPr/>
        </p:nvSpPr>
        <p:spPr>
          <a:xfrm>
            <a:off x="3451109" y="442641"/>
            <a:ext cx="2663651" cy="850806"/>
          </a:xfrm>
          <a:prstGeom prst="wedgeRoundRectCallout">
            <a:avLst>
              <a:gd name="adj1" fmla="val 70651"/>
              <a:gd name="adj2" fmla="val 34500"/>
              <a:gd name="adj3" fmla="val 16667"/>
            </a:avLst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3451108" y="442641"/>
            <a:ext cx="26636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Remember to count 4 jumps.</a:t>
            </a: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170" y="354046"/>
            <a:ext cx="1467802" cy="1008186"/>
          </a:xfrm>
          <a:prstGeom prst="rect">
            <a:avLst/>
          </a:prstGeom>
        </p:spPr>
      </p:pic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877204"/>
              </p:ext>
            </p:extLst>
          </p:nvPr>
        </p:nvGraphicFramePr>
        <p:xfrm>
          <a:off x="713109" y="2380471"/>
          <a:ext cx="6949440" cy="7714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4944">
                  <a:extLst>
                    <a:ext uri="{9D8B030D-6E8A-4147-A177-3AD203B41FA5}">
                      <a16:colId xmlns:a16="http://schemas.microsoft.com/office/drawing/2014/main" val="15815909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3110088367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61187675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15614646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741552398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851271185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340256961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620462398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73638296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521371195"/>
                    </a:ext>
                  </a:extLst>
                </a:gridCol>
              </a:tblGrid>
              <a:tr h="771434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3234523"/>
                  </a:ext>
                </a:extLst>
              </a:tr>
            </a:tbl>
          </a:graphicData>
        </a:graphic>
      </p:graphicFrame>
      <p:sp>
        <p:nvSpPr>
          <p:cNvPr id="46" name="Oval 45"/>
          <p:cNvSpPr/>
          <p:nvPr/>
        </p:nvSpPr>
        <p:spPr>
          <a:xfrm>
            <a:off x="4231508" y="2485164"/>
            <a:ext cx="612000" cy="612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Left Bracket 46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3952750" y="1865566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" name="Left Bracket 47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3252404" y="1853138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Oval 48"/>
          <p:cNvSpPr/>
          <p:nvPr/>
        </p:nvSpPr>
        <p:spPr>
          <a:xfrm>
            <a:off x="1453483" y="2463310"/>
            <a:ext cx="612000" cy="612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Left Bracket 49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2584473" y="1853138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1" name="Left Bracket 50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1884127" y="1840710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682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8"/>
                                            </p:cond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 animBg="1"/>
      <p:bldP spid="17" grpId="0"/>
      <p:bldP spid="18" grpId="0" animBg="1"/>
      <p:bldP spid="19" grpId="0"/>
      <p:bldP spid="19" grpId="1"/>
      <p:bldP spid="20" grpId="0" animBg="1"/>
      <p:bldP spid="22" grpId="0" animBg="1"/>
      <p:bldP spid="23" grpId="0"/>
      <p:bldP spid="23" grpId="1"/>
      <p:bldP spid="30" grpId="0"/>
      <p:bldP spid="31" grpId="0"/>
      <p:bldP spid="32" grpId="0"/>
      <p:bldP spid="33" grpId="0"/>
      <p:bldP spid="37" grpId="0"/>
      <p:bldP spid="38" grpId="0"/>
      <p:bldP spid="40" grpId="0" animBg="1"/>
      <p:bldP spid="41" grpId="0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354171" y="4479672"/>
                <a:ext cx="77634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4171" y="4479672"/>
                <a:ext cx="776347" cy="7694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810884" y="4554997"/>
            <a:ext cx="678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683802" y="4454468"/>
                <a:ext cx="65053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3802" y="4454468"/>
                <a:ext cx="650537" cy="769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ounded Rectangle 15"/>
          <p:cNvSpPr/>
          <p:nvPr/>
        </p:nvSpPr>
        <p:spPr>
          <a:xfrm>
            <a:off x="2835962" y="455984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3968706" y="4554997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993784" y="455984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216923" y="4559841"/>
            <a:ext cx="640867" cy="63664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2349" y="3696384"/>
            <a:ext cx="1522402" cy="1067806"/>
          </a:xfrm>
          <a:prstGeom prst="rect">
            <a:avLst/>
          </a:prstGeom>
        </p:spPr>
      </p:pic>
      <p:sp>
        <p:nvSpPr>
          <p:cNvPr id="22" name="Rounded Rectangular Callout 21"/>
          <p:cNvSpPr/>
          <p:nvPr/>
        </p:nvSpPr>
        <p:spPr>
          <a:xfrm>
            <a:off x="2598830" y="3382922"/>
            <a:ext cx="2362152" cy="794949"/>
          </a:xfrm>
          <a:prstGeom prst="wedgeRoundRectCallout">
            <a:avLst>
              <a:gd name="adj1" fmla="val -72688"/>
              <a:gd name="adj2" fmla="val 34500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5126422" y="4591291"/>
            <a:ext cx="821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508330" y="3488009"/>
            <a:ext cx="7937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16,</a:t>
            </a:r>
          </a:p>
        </p:txBody>
      </p:sp>
      <p:sp>
        <p:nvSpPr>
          <p:cNvPr id="40" name="Rounded Rectangular Callout 39"/>
          <p:cNvSpPr/>
          <p:nvPr/>
        </p:nvSpPr>
        <p:spPr>
          <a:xfrm>
            <a:off x="3354171" y="442641"/>
            <a:ext cx="2760589" cy="972389"/>
          </a:xfrm>
          <a:prstGeom prst="wedgeRoundRectCallout">
            <a:avLst>
              <a:gd name="adj1" fmla="val 73123"/>
              <a:gd name="adj2" fmla="val 6429"/>
              <a:gd name="adj3" fmla="val 16667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3298845" y="479168"/>
            <a:ext cx="28444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Try it again, Tiny.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151922" y="3488009"/>
            <a:ext cx="751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15,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761647" y="3488009"/>
            <a:ext cx="7293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14,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280449" y="3488009"/>
            <a:ext cx="8067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840029" y="3525474"/>
            <a:ext cx="2006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OK! I will.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170" y="354046"/>
            <a:ext cx="1467802" cy="1008186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4550226" y="1459709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05604" y="1459709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262156" y="1459709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620522" y="1459709"/>
            <a:ext cx="535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779906"/>
              </p:ext>
            </p:extLst>
          </p:nvPr>
        </p:nvGraphicFramePr>
        <p:xfrm>
          <a:off x="713109" y="2380471"/>
          <a:ext cx="6949440" cy="7714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4944">
                  <a:extLst>
                    <a:ext uri="{9D8B030D-6E8A-4147-A177-3AD203B41FA5}">
                      <a16:colId xmlns:a16="http://schemas.microsoft.com/office/drawing/2014/main" val="15815909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3110088367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611876754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15614646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1741552398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851271185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340256961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620462398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2073638296"/>
                    </a:ext>
                  </a:extLst>
                </a:gridCol>
                <a:gridCol w="694944">
                  <a:extLst>
                    <a:ext uri="{9D8B030D-6E8A-4147-A177-3AD203B41FA5}">
                      <a16:colId xmlns:a16="http://schemas.microsoft.com/office/drawing/2014/main" val="521371195"/>
                    </a:ext>
                  </a:extLst>
                </a:gridCol>
              </a:tblGrid>
              <a:tr h="771434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3234523"/>
                  </a:ext>
                </a:extLst>
              </a:tr>
            </a:tbl>
          </a:graphicData>
        </a:graphic>
      </p:graphicFrame>
      <p:sp>
        <p:nvSpPr>
          <p:cNvPr id="33" name="Oval 32"/>
          <p:cNvSpPr/>
          <p:nvPr/>
        </p:nvSpPr>
        <p:spPr>
          <a:xfrm>
            <a:off x="4910923" y="2430833"/>
            <a:ext cx="612000" cy="612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eft Bracket 33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4640973" y="1838202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Left Bracket 34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3940627" y="1825774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Oval 35"/>
          <p:cNvSpPr/>
          <p:nvPr/>
        </p:nvSpPr>
        <p:spPr>
          <a:xfrm>
            <a:off x="2139966" y="2463310"/>
            <a:ext cx="612000" cy="6120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Left Bracket 46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3272696" y="1825774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" name="Left Bracket 47">
            <a:extLst>
              <a:ext uri="{FF2B5EF4-FFF2-40B4-BE49-F238E27FC236}">
                <a16:creationId xmlns:a16="http://schemas.microsoft.com/office/drawing/2014/main" id="{186550E1-0FF5-4D68-B76E-9B9E9552D129}"/>
              </a:ext>
            </a:extLst>
          </p:cNvPr>
          <p:cNvSpPr/>
          <p:nvPr/>
        </p:nvSpPr>
        <p:spPr>
          <a:xfrm rot="16200000" flipH="1">
            <a:off x="2572350" y="1813346"/>
            <a:ext cx="448849" cy="546367"/>
          </a:xfrm>
          <a:prstGeom prst="leftBracket">
            <a:avLst>
              <a:gd name="adj" fmla="val 73689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11513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7" grpId="0"/>
      <p:bldP spid="38" grpId="0"/>
      <p:bldP spid="40" grpId="0" animBg="1"/>
      <p:bldP spid="41" grpId="0"/>
      <p:bldP spid="56" grpId="0"/>
      <p:bldP spid="57" grpId="0"/>
      <p:bldP spid="58" grpId="0"/>
      <p:bldP spid="59" grpId="0"/>
      <p:bldP spid="59" grpId="1"/>
      <p:bldP spid="28" grpId="0"/>
      <p:bldP spid="29" grpId="0"/>
      <p:bldP spid="30" grpId="0"/>
      <p:bldP spid="31" grpId="0"/>
      <p:bldP spid="33" grpId="0" animBg="1"/>
      <p:bldP spid="34" grpId="0" animBg="1"/>
      <p:bldP spid="35" grpId="0" animBg="1"/>
      <p:bldP spid="36" grpId="0" animBg="1"/>
      <p:bldP spid="47" grpId="0" animBg="1"/>
      <p:bldP spid="4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questions 1 and 2 on the worksheet 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8.4|14|13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|7.4|8.3|4.1|2.6|2.3|9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4.6|3.8|2.1|2.3|13.9|2.2|7.2|5.7|14.6|3|3|1.2|1.4|5.6|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4|8.6|5|5.4|1.4|1.1|1.1|1|1|1|1|1.1|2.6|1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2.6|9.4|10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5|1.3|1|1|20.4|5.6|5.8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www.w3.org/XML/1998/namespace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522d4c35-b548-4432-90ae-af4376e1c4b4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3341</TotalTime>
  <Words>315</Words>
  <Application>Microsoft Office PowerPoint</Application>
  <PresentationFormat>On-screen Show (4:3)</PresentationFormat>
  <Paragraphs>191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and 2 on the worksheet </vt:lpstr>
      <vt:lpstr>PowerPoint Presentation</vt:lpstr>
      <vt:lpstr>PowerPoint Presentation</vt:lpstr>
      <vt:lpstr>Have a go at question 3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Gemma Bleakley</cp:lastModifiedBy>
  <cp:revision>219</cp:revision>
  <dcterms:created xsi:type="dcterms:W3CDTF">2019-07-05T11:02:13Z</dcterms:created>
  <dcterms:modified xsi:type="dcterms:W3CDTF">2022-01-14T12:48:36Z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