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321" r:id="rId11"/>
    <p:sldId id="298" r:id="rId12"/>
    <p:sldId id="312" r:id="rId13"/>
    <p:sldId id="299" r:id="rId14"/>
    <p:sldId id="313" r:id="rId15"/>
    <p:sldId id="319" r:id="rId16"/>
    <p:sldId id="315" r:id="rId17"/>
    <p:sldId id="316" r:id="rId18"/>
    <p:sldId id="314" r:id="rId19"/>
    <p:sldId id="317" r:id="rId20"/>
    <p:sldId id="318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9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9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25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02FC-C61C-4B50-8057-F8E65CF402E0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290A-F7CC-4A94-B607-95ED4EF28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1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653" y="1674767"/>
            <a:ext cx="7160622" cy="2560684"/>
          </a:xfrm>
        </p:spPr>
        <p:txBody>
          <a:bodyPr>
            <a:normAutofit/>
          </a:bodyPr>
          <a:lstStyle/>
          <a:p>
            <a:pPr algn="l"/>
            <a:r>
              <a:rPr lang="en-GB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LO: to count forwards and backwards in 2s.</a:t>
            </a:r>
          </a:p>
          <a:p>
            <a:pPr algn="l"/>
            <a:r>
              <a:rPr lang="en-GB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Must: count in 2s forwards and backwards from any number to 100.</a:t>
            </a:r>
          </a:p>
          <a:p>
            <a:pPr algn="l"/>
            <a:r>
              <a:rPr lang="en-GB" sz="27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count objects in multiples of 2</a:t>
            </a:r>
            <a:r>
              <a:rPr lang="en-GB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l"/>
            <a:r>
              <a:rPr lang="en-GB" sz="27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record as repeated addition. </a:t>
            </a:r>
            <a:endParaRPr lang="en-GB" sz="27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100 square activiti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16089"/>
          <a:stretch/>
        </p:blipFill>
        <p:spPr bwMode="auto">
          <a:xfrm>
            <a:off x="5760222" y="4305300"/>
            <a:ext cx="252888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0" y="56486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Let’s count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backwards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2s!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8" y="1523104"/>
            <a:ext cx="993756" cy="8961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16" y="1523104"/>
            <a:ext cx="993756" cy="896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00" y="1523104"/>
            <a:ext cx="993756" cy="896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84" y="1523104"/>
            <a:ext cx="993756" cy="896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68" y="1523103"/>
            <a:ext cx="993756" cy="896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32" y="1523104"/>
            <a:ext cx="993756" cy="8961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5456" y="2697039"/>
            <a:ext cx="7829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12 boxes of juice.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After playtime the children were thirsty.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8" y="4574672"/>
            <a:ext cx="7372158" cy="11754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946434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529433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112432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695431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278430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861429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444429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8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03" y="1406871"/>
            <a:ext cx="5182049" cy="5218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4204" y="141757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91605" y="4014787"/>
            <a:ext cx="5298825" cy="258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12856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36474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70160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02694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84204" y="193994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10339" y="194027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51727" y="193994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74346" y="193994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413195" y="193350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79436" y="242723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308088" y="243728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31706" y="243728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65392" y="243728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97926" y="2437284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79436" y="294959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05571" y="294993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346959" y="294959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69578" y="294959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408427" y="294315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286721" y="3474448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312856" y="34747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354244" y="347444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376863" y="347444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415712" y="3468009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36594"/>
              </p:ext>
            </p:extLst>
          </p:nvPr>
        </p:nvGraphicFramePr>
        <p:xfrm>
          <a:off x="1760703" y="4950222"/>
          <a:ext cx="513457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22">
                  <a:extLst>
                    <a:ext uri="{9D8B030D-6E8A-4147-A177-3AD203B41FA5}">
                      <a16:colId xmlns:a16="http://schemas.microsoft.com/office/drawing/2014/main" val="292207331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76412928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12528320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95206138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686423306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8248296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82289921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28111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58710" y="4093230"/>
            <a:ext cx="472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missing?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76356"/>
              </p:ext>
            </p:extLst>
          </p:nvPr>
        </p:nvGraphicFramePr>
        <p:xfrm>
          <a:off x="1760703" y="5807141"/>
          <a:ext cx="513457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22">
                  <a:extLst>
                    <a:ext uri="{9D8B030D-6E8A-4147-A177-3AD203B41FA5}">
                      <a16:colId xmlns:a16="http://schemas.microsoft.com/office/drawing/2014/main" val="292207331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76412928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12528320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95206138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686423306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8248296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82289921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28111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804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201" y="1911350"/>
            <a:ext cx="2641600" cy="386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3232151" y="1911350"/>
            <a:ext cx="2641600" cy="386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6172200" y="1911351"/>
            <a:ext cx="2641600" cy="386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extBox 11"/>
          <p:cNvSpPr txBox="1"/>
          <p:nvPr/>
        </p:nvSpPr>
        <p:spPr>
          <a:xfrm>
            <a:off x="628650" y="2012950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Something easier: </a:t>
            </a:r>
            <a:r>
              <a:rPr lang="en-GB" dirty="0"/>
              <a:t>Complete the missing number sheet.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14724" y="2125266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Year 1: </a:t>
            </a:r>
            <a:r>
              <a:rPr lang="en-GB" dirty="0"/>
              <a:t>Complete a varied fluency sheet to practise counting in tens.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454775" y="2039901"/>
            <a:ext cx="2076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Something harder: </a:t>
            </a:r>
            <a:r>
              <a:rPr lang="en-GB" dirty="0"/>
              <a:t>Complete </a:t>
            </a:r>
            <a:r>
              <a:rPr lang="en-GB" dirty="0" smtClean="0"/>
              <a:t>the ‘something harder sheet’. Can you record the multiples of 2 as a repeated addition number sentence?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9317" y="870288"/>
            <a:ext cx="487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Your task: 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is missing? 1, 2, 3, __ , 5 , 6 , 7, 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How do spell 2?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What is missing?  10, 11, ___, 13,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You have only 1 nose and 1 mouth.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What do you have 2 of?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is missing? 1, 2, 3, __ , 5 , 6 , 7, 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How do spell 2?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What is missing?  10, 11, ___, 13,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You have only 1 nose and 1 mouth.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What do you have 2 of?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2826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3869" y="1611134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6038" y="34917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7853" y="286578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7558" y="28724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91967" y="4765126"/>
            <a:ext cx="577781" cy="491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61" y="4506720"/>
            <a:ext cx="1473845" cy="17778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322642" y="4753029"/>
            <a:ext cx="611464" cy="305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12405" y="5237553"/>
            <a:ext cx="611464" cy="3058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49981" y="5543437"/>
            <a:ext cx="577781" cy="491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86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252" y="33477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ducks?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2129" y="3458746"/>
            <a:ext cx="641229" cy="641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2270" y="3591528"/>
            <a:ext cx="641229" cy="641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328" y="3057230"/>
            <a:ext cx="641229" cy="641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0518" y="2131305"/>
            <a:ext cx="641229" cy="641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4079" y="3118267"/>
            <a:ext cx="641229" cy="641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110" y="925953"/>
            <a:ext cx="641229" cy="64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1122" y="1398968"/>
            <a:ext cx="641229" cy="641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311" y="2416001"/>
            <a:ext cx="641229" cy="6412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29" y="802779"/>
            <a:ext cx="1924236" cy="43570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5622" y="5167967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8 ducks.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99" y="3620532"/>
            <a:ext cx="1375243" cy="1695927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775038" y="3030288"/>
            <a:ext cx="2577012" cy="988567"/>
          </a:xfrm>
          <a:prstGeom prst="wedgeRoundRectCallout">
            <a:avLst>
              <a:gd name="adj1" fmla="val -62363"/>
              <a:gd name="adj2" fmla="val 6996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738090" y="3043081"/>
            <a:ext cx="2737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Now I can count by 2s!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2 , 4 , 6 , 8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2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12222 L 0.47882 0.119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20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42 L 0.27431 0.1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56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041 L 0.50052 0.062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3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2.59259E-6 L 0.30885 0.070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354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58 L 0.2382 0.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32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2.96296E-6 L 0.37552 0.1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64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417 L 0.45625 0.064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300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34913 0.031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252" y="334776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counters?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548" y="3496649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74" y="3496649"/>
            <a:ext cx="2055098" cy="90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7814" y="1114152"/>
            <a:ext cx="907713" cy="2055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633" y="3503913"/>
            <a:ext cx="2022074" cy="8895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0" y="1697047"/>
            <a:ext cx="2022074" cy="8895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4486" y="1697047"/>
            <a:ext cx="2022074" cy="8895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71148" y="259567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8178" y="259567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65208" y="258659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1148" y="452594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8178" y="452594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208" y="45168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4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03" y="1406871"/>
            <a:ext cx="5182049" cy="5218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4204" y="141757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91605" y="2466109"/>
            <a:ext cx="5298825" cy="4159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" y="2872990"/>
            <a:ext cx="726769" cy="742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12856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36474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70160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402694" y="142762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84204" y="193994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310339" y="194027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51727" y="193994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74346" y="193994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413195" y="193350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0" y="3811643"/>
            <a:ext cx="726769" cy="742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17" y="3278937"/>
            <a:ext cx="726769" cy="7427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43" y="3819302"/>
            <a:ext cx="726769" cy="742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5" y="3278937"/>
            <a:ext cx="726769" cy="742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33" y="3847959"/>
            <a:ext cx="726769" cy="7427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52" y="3247092"/>
            <a:ext cx="726769" cy="742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77" y="3819301"/>
            <a:ext cx="726769" cy="7427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73" y="3221919"/>
            <a:ext cx="726769" cy="7427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36" y="3964686"/>
            <a:ext cx="726769" cy="7427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36489" y="2594831"/>
            <a:ext cx="386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gloves?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3874" y="5085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20 gloves.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2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2" y="4152765"/>
            <a:ext cx="7587125" cy="1209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494" y="1492996"/>
            <a:ext cx="1076325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367" y="1492996"/>
            <a:ext cx="1076325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240" y="1492996"/>
            <a:ext cx="1076325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114" y="1492996"/>
            <a:ext cx="1076325" cy="97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46" y="3184859"/>
            <a:ext cx="1076325" cy="9715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18199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8389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311" y="3184859"/>
            <a:ext cx="1076325" cy="9715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38578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076" y="3184859"/>
            <a:ext cx="1076325" cy="97155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98768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841" y="3184859"/>
            <a:ext cx="1076325" cy="9715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58957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606" y="3184859"/>
            <a:ext cx="1076325" cy="97155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19147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372" y="3184859"/>
            <a:ext cx="1076325" cy="97155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793368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0333" y="2454671"/>
            <a:ext cx="732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count in 2s starting at 8?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5916" y="5362497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20 eyes!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0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5" y="4742450"/>
            <a:ext cx="7587125" cy="1209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4174" y="91458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pencils?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1" y="1578970"/>
            <a:ext cx="847716" cy="920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8" y="1578970"/>
            <a:ext cx="847716" cy="920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25" y="1578970"/>
            <a:ext cx="847716" cy="920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02" y="1578970"/>
            <a:ext cx="847716" cy="920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79" y="1578970"/>
            <a:ext cx="847716" cy="920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56" y="1578970"/>
            <a:ext cx="847716" cy="920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33" y="1578970"/>
            <a:ext cx="847716" cy="920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08" y="1578970"/>
            <a:ext cx="847716" cy="9208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69" y="3424578"/>
            <a:ext cx="3779472" cy="14703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17530" y="276710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cans of pop?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59299" y="931711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88215" y="2767100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350857"/>
            <a:ext cx="747045" cy="74704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94553" y="49354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3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5.1|7.9|14.2|5.3|11.3|2.7|3.5|2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6|5.6|1.6|1.4|1.4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.9|2|2.1|2.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7.1|2|1.8|1.8|1.6|1.7|1.7|2|1.9|2.4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4|3|2|2|1.9|1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.8|2.1|1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0.6|4.9|4.6|7.6|1.1|1.5|0.8|1.4|0.8|1.3|0.8|1.4|0.8|1.4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4|5.3|4.7|1.4|3.2|4.3|1.3|2|4.3|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22d4c35-b548-4432-90ae-af4376e1c4b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334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Bleakley</cp:lastModifiedBy>
  <cp:revision>231</cp:revision>
  <dcterms:created xsi:type="dcterms:W3CDTF">2019-07-05T11:02:13Z</dcterms:created>
  <dcterms:modified xsi:type="dcterms:W3CDTF">2021-04-24T08:43:03Z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