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51" autoAdjust="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62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6/22/2020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77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6/22/2020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56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6/22/2020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7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6/22/2020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5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6/22/2020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5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6/22/2020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33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6/22/2020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6/22/2020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8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6/22/2020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4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6/22/2020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6/22/2020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4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87BA8-EE05-5B47-AA8E-5C40480EF833}" type="datetimeFigureOut">
              <a:rPr lang="en-US" smtClean="0"/>
              <a:t>6/22/2020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5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UM_B1_PP_0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191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UM_B1_PP_04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334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UM_B1_PP_04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318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UM_B1_PP_04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040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Office PowerPoint</Application>
  <PresentationFormat>On-screen Show (4:3)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Gemma Bleakley</cp:lastModifiedBy>
  <cp:revision>30</cp:revision>
  <dcterms:created xsi:type="dcterms:W3CDTF">2019-07-05T11:02:13Z</dcterms:created>
  <dcterms:modified xsi:type="dcterms:W3CDTF">2020-06-22T13:02:06Z</dcterms:modified>
</cp:coreProperties>
</file>