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3" r:id="rId17"/>
    <p:sldId id="314" r:id="rId18"/>
    <p:sldId id="315" r:id="rId19"/>
    <p:sldId id="317" r:id="rId20"/>
    <p:sldId id="316" r:id="rId21"/>
    <p:sldId id="304" r:id="rId22"/>
    <p:sldId id="318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983" y="2511188"/>
            <a:ext cx="6340390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2" y="39590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538" y="5300002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28 is  27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76569" y="5316046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0" y="1072605"/>
            <a:ext cx="3114813" cy="20985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17" y="3122534"/>
            <a:ext cx="3150216" cy="2122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2" y="1121192"/>
            <a:ext cx="3114813" cy="2098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02" y="3908950"/>
            <a:ext cx="784273" cy="658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4006124"/>
            <a:ext cx="784273" cy="658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63" y="1436638"/>
            <a:ext cx="1236591" cy="28000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5878" y="71677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2015" y="4671141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39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3150" y="4680200"/>
            <a:ext cx="566959" cy="514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1495113"/>
            <a:ext cx="589269" cy="570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2023314"/>
            <a:ext cx="589269" cy="570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2551515"/>
            <a:ext cx="589269" cy="570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3079716"/>
            <a:ext cx="589269" cy="570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3607916"/>
            <a:ext cx="589269" cy="570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1495315"/>
            <a:ext cx="589269" cy="570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2026928"/>
            <a:ext cx="589269" cy="570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2558541"/>
            <a:ext cx="589269" cy="570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3090154"/>
            <a:ext cx="589269" cy="570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3621766"/>
            <a:ext cx="589269" cy="570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69" y="1452521"/>
            <a:ext cx="1236591" cy="28000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1510996"/>
            <a:ext cx="589269" cy="570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2039197"/>
            <a:ext cx="589269" cy="570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2567398"/>
            <a:ext cx="589269" cy="570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3095599"/>
            <a:ext cx="589269" cy="570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3623799"/>
            <a:ext cx="589269" cy="570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1511198"/>
            <a:ext cx="589269" cy="570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2042811"/>
            <a:ext cx="589269" cy="570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2574424"/>
            <a:ext cx="589269" cy="57085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3106037"/>
            <a:ext cx="589269" cy="5708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3637649"/>
            <a:ext cx="589269" cy="57085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48" y="1452521"/>
            <a:ext cx="1236591" cy="28000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1510996"/>
            <a:ext cx="589269" cy="57085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2039197"/>
            <a:ext cx="589269" cy="5708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2567398"/>
            <a:ext cx="589269" cy="5708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3095599"/>
            <a:ext cx="589269" cy="57085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3623799"/>
            <a:ext cx="589269" cy="5708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1511198"/>
            <a:ext cx="589269" cy="57085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2042811"/>
            <a:ext cx="589269" cy="57085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2574424"/>
            <a:ext cx="589269" cy="5708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3106037"/>
            <a:ext cx="589269" cy="57085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3637649"/>
            <a:ext cx="589269" cy="5708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52" y="1436638"/>
            <a:ext cx="1236591" cy="28000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1495113"/>
            <a:ext cx="589269" cy="5708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2023314"/>
            <a:ext cx="589269" cy="5708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2551515"/>
            <a:ext cx="589269" cy="5708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3079716"/>
            <a:ext cx="589269" cy="5708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3607916"/>
            <a:ext cx="589269" cy="5708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1495315"/>
            <a:ext cx="589269" cy="5708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2026928"/>
            <a:ext cx="589269" cy="5708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2558541"/>
            <a:ext cx="589269" cy="5708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3090154"/>
            <a:ext cx="589269" cy="5708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3621766"/>
            <a:ext cx="589269" cy="570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5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One more than 23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316" y="1222293"/>
            <a:ext cx="65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build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23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and find one more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1243" y="2967215"/>
            <a:ext cx="1393574" cy="3155477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938832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25739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09091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92443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2316" y="537827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62" y="2465542"/>
            <a:ext cx="3128477" cy="13762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385" y="2451368"/>
            <a:ext cx="3128477" cy="1376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950" y="468673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One less than 48 is 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157" y="1173579"/>
            <a:ext cx="65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build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48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and find one less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93193" y="4702925"/>
            <a:ext cx="614815" cy="5697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847571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786982" y="2411911"/>
            <a:ext cx="699670" cy="1973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562639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851731"/>
            <a:ext cx="342453" cy="3931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277705"/>
            <a:ext cx="342453" cy="39318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499626" y="2411911"/>
            <a:ext cx="699670" cy="19730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212270" y="2411911"/>
            <a:ext cx="699670" cy="19730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924914" y="2411911"/>
            <a:ext cx="699670" cy="19730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2992771"/>
            <a:ext cx="342453" cy="393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2707837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308554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580142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7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83422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comes next? 13, 14, 15,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 13, 12, 11,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Nineteen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</a:t>
            </a:r>
            <a:r>
              <a:rPr lang="en-GB" sz="2800" dirty="0">
                <a:latin typeface="Comic Sans MS" panose="030F0702030302020204" pitchFamily="66" charset="0"/>
              </a:rPr>
              <a:t> than twenty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Twelve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thirteen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96480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What comes next? 13, 14, 15, 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What comes next?  13, 12, 11, 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Nineteen is one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than twenty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Twelve is one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than thirteen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8382" y="88341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16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213" y="215493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31729" y="3424616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853729" y="4710651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1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Finding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is like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adding</a:t>
            </a:r>
            <a:r>
              <a:rPr lang="en-GB" sz="3200" dirty="0">
                <a:latin typeface="Comic Sans MS" panose="030F0702030302020204" pitchFamily="66" charset="0"/>
              </a:rPr>
              <a:t>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2380401"/>
            <a:ext cx="1161083" cy="143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3609061" y="2700381"/>
            <a:ext cx="832117" cy="10386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3634"/>
            <a:ext cx="1325711" cy="96821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69" y="3598142"/>
            <a:ext cx="1116010" cy="815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8" y="2380401"/>
            <a:ext cx="1161083" cy="143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2" y="2379066"/>
            <a:ext cx="1161083" cy="143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4072132" y="2741821"/>
            <a:ext cx="832117" cy="10386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352254" y="3857420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72187" y="3965430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have 3 tens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and 2 ones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66825" y="2382792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6758" y="2490802"/>
            <a:ext cx="257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will give you one more straw!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7303981" y="4042511"/>
            <a:ext cx="832117" cy="1038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600" dirty="0">
                <a:latin typeface="Comic Sans MS" panose="030F0702030302020204" pitchFamily="66" charset="0"/>
              </a:rPr>
              <a:t>than 32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13260" y="533844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30486 -0.197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8" grpId="0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Finding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is like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subtracting</a:t>
            </a:r>
            <a:r>
              <a:rPr lang="en-GB" sz="3200" dirty="0">
                <a:latin typeface="Comic Sans MS" panose="030F0702030302020204" pitchFamily="66" charset="0"/>
              </a:rPr>
              <a:t>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2380401"/>
            <a:ext cx="1161083" cy="143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3609061" y="2700381"/>
            <a:ext cx="832117" cy="10386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3634"/>
            <a:ext cx="1325711" cy="96821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69" y="3598142"/>
            <a:ext cx="1116010" cy="815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8" y="2380401"/>
            <a:ext cx="1161083" cy="143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2" y="2379066"/>
            <a:ext cx="1161083" cy="143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4072132" y="2741821"/>
            <a:ext cx="832117" cy="10386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352254" y="3857420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72187" y="3965430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have 3 tens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and 2 ones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66825" y="2382792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6758" y="2490802"/>
            <a:ext cx="257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will take away one straw!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600" dirty="0">
                <a:latin typeface="Comic Sans MS" panose="030F0702030302020204" pitchFamily="66" charset="0"/>
              </a:rPr>
              <a:t>than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32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17724" y="537827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8" grpId="0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2" y="1737996"/>
            <a:ext cx="3150216" cy="21223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7071" y="965008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538" y="4315946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15 is  16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76569" y="4331990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5" y="1754038"/>
            <a:ext cx="3114813" cy="20985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1" y="1754038"/>
            <a:ext cx="3150216" cy="2122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22" y="1436638"/>
            <a:ext cx="1236591" cy="28000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5878" y="71677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4115" y="4699032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30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5533" y="4731063"/>
            <a:ext cx="566959" cy="514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1495113"/>
            <a:ext cx="589269" cy="570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2023314"/>
            <a:ext cx="589269" cy="570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2551515"/>
            <a:ext cx="589269" cy="570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3079716"/>
            <a:ext cx="589269" cy="570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3607916"/>
            <a:ext cx="589269" cy="570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1495315"/>
            <a:ext cx="589269" cy="570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2026928"/>
            <a:ext cx="589269" cy="570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2558541"/>
            <a:ext cx="589269" cy="570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3090154"/>
            <a:ext cx="589269" cy="570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3621766"/>
            <a:ext cx="589269" cy="570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0" y="1452521"/>
            <a:ext cx="1236591" cy="28000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1510996"/>
            <a:ext cx="589269" cy="570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2039197"/>
            <a:ext cx="589269" cy="570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2567398"/>
            <a:ext cx="589269" cy="570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3095599"/>
            <a:ext cx="589269" cy="570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3623799"/>
            <a:ext cx="589269" cy="570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1511198"/>
            <a:ext cx="589269" cy="570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2042811"/>
            <a:ext cx="589269" cy="570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2574424"/>
            <a:ext cx="589269" cy="57085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3106037"/>
            <a:ext cx="589269" cy="5708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3637649"/>
            <a:ext cx="589269" cy="57085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73" y="1452521"/>
            <a:ext cx="1236591" cy="28000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1510996"/>
            <a:ext cx="589269" cy="57085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2039197"/>
            <a:ext cx="589269" cy="5708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2567398"/>
            <a:ext cx="589269" cy="5708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3095599"/>
            <a:ext cx="589269" cy="57085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3623799"/>
            <a:ext cx="589269" cy="5708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1511198"/>
            <a:ext cx="589269" cy="57085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2042811"/>
            <a:ext cx="589269" cy="57085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2574424"/>
            <a:ext cx="589269" cy="5708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3106037"/>
            <a:ext cx="589269" cy="57085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3637649"/>
            <a:ext cx="589269" cy="570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7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6.4|14.7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7.1|4.9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8|5.3|7.8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0.5|14.2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9.4|14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4.7|15.4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7.9|7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8.7|4.7|10.3|1.8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7|3.9|4.2|7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dcmitype/"/>
    <ds:schemaRef ds:uri="cee99ee9-287b-4f9a-957c-ba5ae7375c9a"/>
    <ds:schemaRef ds:uri="http://purl.org/dc/elements/1.1/"/>
    <ds:schemaRef ds:uri="http://schemas.microsoft.com/office/infopath/2007/PartnerControls"/>
    <ds:schemaRef ds:uri="522d4c35-b548-4432-90ae-af4376e1c4b4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07BEF74-BB5F-4E6D-BD57-0A59F9647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236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Bleakley</cp:lastModifiedBy>
  <cp:revision>233</cp:revision>
  <dcterms:created xsi:type="dcterms:W3CDTF">2019-07-05T11:02:13Z</dcterms:created>
  <dcterms:modified xsi:type="dcterms:W3CDTF">2022-02-02T09:57:37Z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