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8"/>
  </p:notesMasterIdLst>
  <p:sldIdLst>
    <p:sldId id="296" r:id="rId11"/>
    <p:sldId id="297" r:id="rId12"/>
    <p:sldId id="298" r:id="rId13"/>
    <p:sldId id="312" r:id="rId14"/>
    <p:sldId id="299" r:id="rId15"/>
    <p:sldId id="300" r:id="rId16"/>
    <p:sldId id="315" r:id="rId17"/>
    <p:sldId id="301" r:id="rId18"/>
    <p:sldId id="313" r:id="rId19"/>
    <p:sldId id="317" r:id="rId20"/>
    <p:sldId id="316" r:id="rId21"/>
    <p:sldId id="314" r:id="rId22"/>
    <p:sldId id="311" r:id="rId23"/>
    <p:sldId id="319" r:id="rId24"/>
    <p:sldId id="308" r:id="rId25"/>
    <p:sldId id="304" r:id="rId26"/>
    <p:sldId id="320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30/01/2022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30/01/2022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76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microsoft.com/office/2007/relationships/hdphoto" Target="../media/hdphoto1.wdp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8769" y="2131904"/>
            <a:ext cx="6141507" cy="302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373" y="1129838"/>
            <a:ext cx="80673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backwards 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with a number track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328251"/>
              </p:ext>
            </p:extLst>
          </p:nvPr>
        </p:nvGraphicFramePr>
        <p:xfrm>
          <a:off x="1457642" y="4234422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495062"/>
              </p:ext>
            </p:extLst>
          </p:nvPr>
        </p:nvGraphicFramePr>
        <p:xfrm>
          <a:off x="1010090" y="2599964"/>
          <a:ext cx="614485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4485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1457642" y="3893127"/>
            <a:ext cx="484762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101878" y="4339903"/>
            <a:ext cx="4350328" cy="410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088093" y="2670764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03841" y="4300714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224" y="441743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201743" y="58443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66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14" grpId="1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349401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71268" y="1073572"/>
            <a:ext cx="6314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Can you spot the mistakes?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378578"/>
              </p:ext>
            </p:extLst>
          </p:nvPr>
        </p:nvGraphicFramePr>
        <p:xfrm>
          <a:off x="1305242" y="2366036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229449"/>
              </p:ext>
            </p:extLst>
          </p:nvPr>
        </p:nvGraphicFramePr>
        <p:xfrm>
          <a:off x="1305242" y="4539212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sp>
        <p:nvSpPr>
          <p:cNvPr id="40" name="Oval 39"/>
          <p:cNvSpPr/>
          <p:nvPr/>
        </p:nvSpPr>
        <p:spPr>
          <a:xfrm>
            <a:off x="3048247" y="243148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305242" y="2175167"/>
            <a:ext cx="36243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4166207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305242" y="4298217"/>
            <a:ext cx="36243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144117"/>
              </p:ext>
            </p:extLst>
          </p:nvPr>
        </p:nvGraphicFramePr>
        <p:xfrm>
          <a:off x="1305242" y="3242304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471861"/>
              </p:ext>
            </p:extLst>
          </p:nvPr>
        </p:nvGraphicFramePr>
        <p:xfrm>
          <a:off x="1346807" y="5367570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2056" y="428095"/>
            <a:ext cx="747045" cy="74704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324575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7" name="Picture 1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242" y="-110096"/>
            <a:ext cx="1268176" cy="1706948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4753280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313057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886482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459907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748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7.40741E-7 L -0.00052 0.1319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 L 0.00399 0.1215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0.004 0.1215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0 L 0.00399 0.1215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 L 0.00399 0.12153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 L 0.004 0.1215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0" grpId="0" animBg="1"/>
      <p:bldP spid="40" grpId="1" animBg="1"/>
      <p:bldP spid="42" grpId="0" animBg="1"/>
      <p:bldP spid="42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576294"/>
            <a:ext cx="5182049" cy="52186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0082" y="4171762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846735" y="3129435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316574" y="9441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comes after…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6735" y="439501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>
                <a:latin typeface="Comic Sans MS" panose="030F0702030302020204" pitchFamily="66" charset="0"/>
              </a:rPr>
              <a:t>35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63777" y="4912899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63776" y="5428541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2466" y="439501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05424" y="490633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88382" y="539443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50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02457" y="2623482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894678" y="3638045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2056" y="428095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324575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4" grpId="0"/>
      <p:bldP spid="9" grpId="0"/>
      <p:bldP spid="10" grpId="0"/>
      <p:bldP spid="11" grpId="0"/>
      <p:bldP spid="12" grpId="0"/>
      <p:bldP spid="13" grpId="0"/>
      <p:bldP spid="14" grpId="0" animBg="1"/>
      <p:bldP spid="14" grpId="1" animBg="1"/>
      <p:bldP spid="15" grpId="0" animBg="1"/>
      <p:bldP spid="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576294"/>
            <a:ext cx="5182049" cy="52186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0082" y="4171762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809136" y="2104571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316574" y="9441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comes before…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6735" y="439501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63777" y="4912899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63776" y="5428541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2466" y="439501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05424" y="490633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88382" y="539443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894678" y="3116596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768482" y="3635507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2056" y="428095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324575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382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4" grpId="0"/>
      <p:bldP spid="9" grpId="0"/>
      <p:bldP spid="10" grpId="0"/>
      <p:bldP spid="11" grpId="0"/>
      <p:bldP spid="12" grpId="0"/>
      <p:bldP spid="13" grpId="0"/>
      <p:bldP spid="14" grpId="0" animBg="1"/>
      <p:bldP spid="14" grpId="1" animBg="1"/>
      <p:bldP spid="15" grpId="0" animBg="1"/>
      <p:bldP spid="1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2604" y="1173579"/>
            <a:ext cx="6314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is missing?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749596"/>
              </p:ext>
            </p:extLst>
          </p:nvPr>
        </p:nvGraphicFramePr>
        <p:xfrm>
          <a:off x="1390302" y="2435239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079140" y="2426257"/>
            <a:ext cx="552893" cy="606682"/>
            <a:chOff x="4430268" y="3721725"/>
            <a:chExt cx="552893" cy="606682"/>
          </a:xfrm>
        </p:grpSpPr>
        <p:sp>
          <p:nvSpPr>
            <p:cNvPr id="2" name="Rectangle 1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34519" y="2426257"/>
            <a:ext cx="552893" cy="606682"/>
            <a:chOff x="4430268" y="3721725"/>
            <a:chExt cx="552893" cy="606682"/>
          </a:xfrm>
        </p:grpSpPr>
        <p:sp>
          <p:nvSpPr>
            <p:cNvPr id="11" name="Rectangle 10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626117"/>
              </p:ext>
            </p:extLst>
          </p:nvPr>
        </p:nvGraphicFramePr>
        <p:xfrm>
          <a:off x="1390302" y="4125628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079139" y="4125628"/>
            <a:ext cx="552893" cy="606682"/>
            <a:chOff x="4430268" y="3721725"/>
            <a:chExt cx="552893" cy="606682"/>
          </a:xfrm>
        </p:grpSpPr>
        <p:sp>
          <p:nvSpPr>
            <p:cNvPr id="15" name="Rectangle 14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643746" y="4125628"/>
            <a:ext cx="552893" cy="606682"/>
            <a:chOff x="4430268" y="3721725"/>
            <a:chExt cx="552893" cy="606682"/>
          </a:xfrm>
        </p:grpSpPr>
        <p:sp>
          <p:nvSpPr>
            <p:cNvPr id="18" name="Rectangle 17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212392" y="4128547"/>
            <a:ext cx="552893" cy="606682"/>
            <a:chOff x="4430268" y="3721725"/>
            <a:chExt cx="552893" cy="606682"/>
          </a:xfrm>
        </p:grpSpPr>
        <p:sp>
          <p:nvSpPr>
            <p:cNvPr id="21" name="Rectangle 20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12021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882" y="844233"/>
            <a:ext cx="5182049" cy="521862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68482" y="3439701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695550" y="334776"/>
            <a:ext cx="749747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1) Find the number 13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2) Find the number 43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3881129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3) Find the number 25</a:t>
            </a:r>
          </a:p>
          <a:p>
            <a:pPr lvl="0"/>
            <a:endParaRPr lang="en-GB" sz="2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4) Find the number 35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882" y="844233"/>
            <a:ext cx="5182049" cy="521862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768482" y="3439701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892947" y="187849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898987" y="2391642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63665" y="2909668"/>
            <a:ext cx="505151" cy="518911"/>
          </a:xfrm>
          <a:prstGeom prst="rect">
            <a:avLst/>
          </a:prstGeom>
          <a:solidFill>
            <a:srgbClr val="7030A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865691" y="1366924"/>
            <a:ext cx="505151" cy="518911"/>
          </a:xfrm>
          <a:prstGeom prst="rect">
            <a:avLst/>
          </a:prstGeom>
          <a:solidFill>
            <a:schemeClr val="accent6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95550" y="334776"/>
            <a:ext cx="749747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1) Find the number 13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2) Find the number 43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0" y="3881129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3) Find the number 25</a:t>
            </a:r>
          </a:p>
          <a:p>
            <a:pPr lvl="0"/>
            <a:endParaRPr lang="en-GB" sz="2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4) Find the number 35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694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231" y="1822250"/>
            <a:ext cx="2022074" cy="8895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forwards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629510"/>
              </p:ext>
            </p:extLst>
          </p:nvPr>
        </p:nvGraphicFramePr>
        <p:xfrm>
          <a:off x="1081136" y="3319330"/>
          <a:ext cx="6337507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137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419371591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sp>
        <p:nvSpPr>
          <p:cNvPr id="15" name="Oval 14"/>
          <p:cNvSpPr/>
          <p:nvPr/>
        </p:nvSpPr>
        <p:spPr>
          <a:xfrm>
            <a:off x="1119112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696980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9963" y="1792858"/>
            <a:ext cx="2055098" cy="90407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289446" y="1240990"/>
            <a:ext cx="907713" cy="2055338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4277643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274848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2852716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3430584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008452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586320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164188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742056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319924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897792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644421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5043098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5832056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6210056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6599302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6987792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7354454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5842780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6210566" y="230688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0" grpId="0" animBg="1"/>
      <p:bldP spid="20" grpId="1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1" grpId="1" animBg="1"/>
      <p:bldP spid="32" grpId="0" animBg="1"/>
      <p:bldP spid="32" grpId="1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backwards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518854"/>
              </p:ext>
            </p:extLst>
          </p:nvPr>
        </p:nvGraphicFramePr>
        <p:xfrm>
          <a:off x="1044560" y="4146379"/>
          <a:ext cx="6337507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137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419371591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sp>
        <p:nvSpPr>
          <p:cNvPr id="15" name="Oval 14"/>
          <p:cNvSpPr/>
          <p:nvPr/>
        </p:nvSpPr>
        <p:spPr>
          <a:xfrm>
            <a:off x="1082536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660404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618" y="1882926"/>
            <a:ext cx="2055098" cy="90407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46086" y="2299585"/>
            <a:ext cx="907713" cy="2055338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2238272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2816140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3394008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3971876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549744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127612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705480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283348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861216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3188696" y="2992172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3566696" y="297930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3955942" y="2980912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4344432" y="2982338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4711094" y="2983592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565" y="1890006"/>
            <a:ext cx="2055098" cy="90407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37228" y="1316194"/>
            <a:ext cx="907713" cy="2055338"/>
          </a:xfrm>
          <a:prstGeom prst="rect">
            <a:avLst/>
          </a:prstGeom>
        </p:spPr>
      </p:pic>
      <p:sp>
        <p:nvSpPr>
          <p:cNvPr id="43" name="Oval 42"/>
          <p:cNvSpPr/>
          <p:nvPr/>
        </p:nvSpPr>
        <p:spPr>
          <a:xfrm>
            <a:off x="6245567" y="239303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6612345" y="239303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7011022" y="239303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5479838" y="2008781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5857838" y="1995915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6247084" y="1997521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635574" y="1998947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7002236" y="2000201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5490562" y="2384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5858348" y="2382088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61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3" grpId="0" animBg="1"/>
      <p:bldP spid="44" grpId="0" animBg="1"/>
      <p:bldP spid="45" grpId="0" animBg="1"/>
      <p:bldP spid="51" grpId="0" animBg="1"/>
      <p:bldP spid="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1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366" y="1103197"/>
            <a:ext cx="80673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forwards 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with a number track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878255"/>
              </p:ext>
            </p:extLst>
          </p:nvPr>
        </p:nvGraphicFramePr>
        <p:xfrm>
          <a:off x="1457642" y="4234422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122687"/>
              </p:ext>
            </p:extLst>
          </p:nvPr>
        </p:nvGraphicFramePr>
        <p:xfrm>
          <a:off x="1010090" y="2599964"/>
          <a:ext cx="614485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4485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1457642" y="3893127"/>
            <a:ext cx="36243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109660" y="4327880"/>
            <a:ext cx="4350328" cy="410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5" name="Oval 14"/>
          <p:cNvSpPr/>
          <p:nvPr/>
        </p:nvSpPr>
        <p:spPr>
          <a:xfrm>
            <a:off x="1088093" y="2657701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03256" y="4298959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224" y="428095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201743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16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14" grpId="1" animBg="1"/>
      <p:bldP spid="15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8.3|7.1|6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1.8|10.7|0.7|1.3|0.6|1.1|0.9|0.9|11|0.9|1.3|0.9|1.1|0.7|1|1|1|0.7|1.1|0.7|2.4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1|5.8|3.6|1.1|1.2|0.7|1.3|1|1.2|0.7|1.4|0.7|6.9|0.7|1.4|0.7|1.2|0.6|1.2|0.8|1.8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3.7|3.4|6.5|15.5|2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5.3|6.8|2.9|15.5|19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5.2|33.4|2.4|1.7|21.4|4.2|3|3.7|1.2|2|0.7|1.6|0.7|2|0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3.7|4.1|2.8|1.4|2.8|0.7|1.3|3.3|2|1.1|2.6|0.7|0.9|4.6|1.9|0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1.3|4.4|1|1.3|3.4|0.6|0.9|3.5|1.4|1.3|2.8|0.6|0.9|4.6|1.1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6.4|7.4|13.2|1.4|2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purl.org/dc/terms/"/>
    <ds:schemaRef ds:uri="http://schemas.microsoft.com/office/2006/documentManagement/types"/>
    <ds:schemaRef ds:uri="522d4c35-b548-4432-90ae-af4376e1c4b4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5955</TotalTime>
  <Words>275</Words>
  <Application>Microsoft Office PowerPoint</Application>
  <PresentationFormat>On-screen Show (4:3)</PresentationFormat>
  <Paragraphs>189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Have a go at question 2 on the worksheet</vt:lpstr>
      <vt:lpstr>PowerPoint Presentation</vt:lpstr>
      <vt:lpstr>PowerPoint Presentation</vt:lpstr>
      <vt:lpstr>PowerPoint Presentation</vt:lpstr>
      <vt:lpstr>Have a go at question 3 on the worksheet</vt:lpstr>
      <vt:lpstr>PowerPoint Presentation</vt:lpstr>
      <vt:lpstr>Have a go at question 4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230</cp:revision>
  <dcterms:created xsi:type="dcterms:W3CDTF">2019-07-05T11:02:13Z</dcterms:created>
  <dcterms:modified xsi:type="dcterms:W3CDTF">2022-01-30T16:45:18Z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