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58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87320" autoAdjust="0"/>
  </p:normalViewPr>
  <p:slideViewPr>
    <p:cSldViewPr snapToGrid="0">
      <p:cViewPr>
        <p:scale>
          <a:sx n="54" d="100"/>
          <a:sy n="54" d="100"/>
        </p:scale>
        <p:origin x="1810" y="4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re Atlay" userId="c0a5a0ae91671ff6" providerId="LiveId" clId="{4D2E7DED-36AC-4F90-8768-A5A755C12343}"/>
    <pc:docChg chg="custSel modSld">
      <pc:chgData name="Clare Atlay" userId="c0a5a0ae91671ff6" providerId="LiveId" clId="{4D2E7DED-36AC-4F90-8768-A5A755C12343}" dt="2022-02-27T16:04:40.504" v="48" actId="1076"/>
      <pc:docMkLst>
        <pc:docMk/>
      </pc:docMkLst>
      <pc:sldChg chg="modSp mod">
        <pc:chgData name="Clare Atlay" userId="c0a5a0ae91671ff6" providerId="LiveId" clId="{4D2E7DED-36AC-4F90-8768-A5A755C12343}" dt="2022-02-27T16:04:40.504" v="48" actId="1076"/>
        <pc:sldMkLst>
          <pc:docMk/>
          <pc:sldMk cId="3456778381" sldId="261"/>
        </pc:sldMkLst>
        <pc:spChg chg="mod">
          <ac:chgData name="Clare Atlay" userId="c0a5a0ae91671ff6" providerId="LiveId" clId="{4D2E7DED-36AC-4F90-8768-A5A755C12343}" dt="2022-02-27T16:03:40.360" v="2" actId="20577"/>
          <ac:spMkLst>
            <pc:docMk/>
            <pc:sldMk cId="3456778381" sldId="261"/>
            <ac:spMk id="2" creationId="{661C1DCD-109F-4157-8962-938A037DAB37}"/>
          </ac:spMkLst>
        </pc:spChg>
        <pc:spChg chg="mod">
          <ac:chgData name="Clare Atlay" userId="c0a5a0ae91671ff6" providerId="LiveId" clId="{4D2E7DED-36AC-4F90-8768-A5A755C12343}" dt="2022-02-27T16:04:40.504" v="48" actId="1076"/>
          <ac:spMkLst>
            <pc:docMk/>
            <pc:sldMk cId="3456778381" sldId="261"/>
            <ac:spMk id="3" creationId="{8B9EB704-46E6-42F6-870A-29A37CE3AB8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BD9873-C18A-49A5-9F5C-AE59C7631421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7B87BD-C7D8-405C-94BF-83A8F69BF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823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Recap on learning so far – instructions and their features. </a:t>
            </a:r>
          </a:p>
          <a:p>
            <a:r>
              <a:rPr lang="en-GB" dirty="0"/>
              <a:t>What did we learn yesterday? Time connectives. </a:t>
            </a:r>
          </a:p>
          <a:p>
            <a:r>
              <a:rPr lang="en-GB" dirty="0"/>
              <a:t>What do we use them for?</a:t>
            </a:r>
          </a:p>
          <a:p>
            <a:r>
              <a:rPr lang="en-GB" dirty="0"/>
              <a:t>Why are they important.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7B87BD-C7D8-405C-94BF-83A8F69BF8A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19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Spot the time connective and imperative verb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7B87BD-C7D8-405C-94BF-83A8F69BF8A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625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Spot time connective and imperative verb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7B87BD-C7D8-405C-94BF-83A8F69BF8A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0964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72FBD-A57B-49D2-A0FC-4A55BBBC63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23D9E3-59B0-421F-9A93-C965267D44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7BC82F-B217-41C0-8492-C1EA9A15F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7152-128D-41AF-84D0-260BE8117E8C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F1B816-20EE-49ED-977A-EADDADEEE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A6813F-A750-421D-A294-56C063050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EE81-6B20-48A0-97F1-00502C97D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793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2483E-CE24-41F6-8F9C-1CD3F1DF7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699F3D-BF31-4FA1-AD53-7200683459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17DB42-A400-4DC1-A512-BC8666D7C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7152-128D-41AF-84D0-260BE8117E8C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24864-623B-4A8D-ABDD-33BA6470A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9D089E-23F4-4DB1-B0D2-C9BAB45BB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EE81-6B20-48A0-97F1-00502C97D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494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49D82B-8997-4A96-9561-D161E4CB96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2535B7-018E-4503-9A7A-DA74478B74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B0956A-73B2-4CCE-A9D5-C0F54912D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7152-128D-41AF-84D0-260BE8117E8C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16FACD-11FB-4F5D-A124-F9A813CE4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5560CF-E76F-4248-855C-E68B88C1E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EE81-6B20-48A0-97F1-00502C97D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839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6452A-5001-4EBD-8525-31E36EC3D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1399C-5332-4F1B-87BA-3AAF104C9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31D90E-AABB-4E90-A004-BA1C8BFDB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7152-128D-41AF-84D0-260BE8117E8C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66A9F-C115-455E-BDEB-4A8242B01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5E3BB4-7166-49E6-975F-B6A0AB6A5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EE81-6B20-48A0-97F1-00502C97D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156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98FAE-9ECA-4D36-8AC1-7468AE197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40251A-B5FB-4C8C-BE66-4A8D2D098A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0E3EE-3B70-423A-ABC2-A46D89919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7152-128D-41AF-84D0-260BE8117E8C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84F283-5F8A-4E9E-8575-869073821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D3B6C-FE45-4248-A11A-DEEBB52A4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EE81-6B20-48A0-97F1-00502C97D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8152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C9BCC-A174-4DCE-A60B-FE1C12FA7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7684B2-68D1-4D2C-BF7C-D2FCC6E832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F65046-E6E2-49F3-A2C1-C26B0F9BDE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E24E25-A778-4D25-BDAE-C4E61F31D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7152-128D-41AF-84D0-260BE8117E8C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CD3C51-507F-4513-89AB-003264A86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7C812F-4176-4B2E-9E86-9CEDB106B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EE81-6B20-48A0-97F1-00502C97D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348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DC4DF-19B6-4357-83FF-8451F2CF3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2345B4-D4A5-4AF6-90F8-A5AB7D51C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B2A26E-81F9-4509-BFC7-D02CDECD20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5A61B8-693D-4716-AE25-F272151286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D38AE8-CCA5-4D9A-A70A-D0F2936DEE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B49E3C-C69A-48FA-958B-A8B7A92E3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7152-128D-41AF-84D0-260BE8117E8C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D91D2F-8CFD-4D0E-99DD-443107BBF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EF413C-B1CA-4C2F-9BBE-0A15ACB3B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EE81-6B20-48A0-97F1-00502C97D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773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05017-C1A0-47A8-A93D-3CCF5E335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5E2898-2BD6-4CEC-8529-970B7B64C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7152-128D-41AF-84D0-260BE8117E8C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ADECDC-4F53-4DEE-82B7-A6886FE2E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73ED0B-9D54-4BBA-98AE-75925C746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EE81-6B20-48A0-97F1-00502C97D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264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33CA7B-6DC6-4AA3-802F-AC5460E68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7152-128D-41AF-84D0-260BE8117E8C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F9E3AF-9B27-468D-9028-EFE611EBA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BE9394-B422-4EFB-B8A5-02F978843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EE81-6B20-48A0-97F1-00502C97D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194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FA25A-7A6C-44AD-A6A7-A6D83AE06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835D0D-70C8-4D36-B4CE-C0CE7F3B7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FB86CE-E9F5-4BF8-B854-B680A4D489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6150E8-2446-4901-82B4-A57408FFE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7152-128D-41AF-84D0-260BE8117E8C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C2039-2BD8-4128-9B6E-FB4658EFD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1D53FC-B404-4E4A-B7C7-990C30062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EE81-6B20-48A0-97F1-00502C97D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742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3DA40-E157-4C26-99C1-727AC855E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903A15-04C6-48B2-9A50-B4AD8BD049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AC7E9A-3A34-48D7-A0CA-FF1F8993E2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6BCB79-6D71-4669-876E-B55A085EF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7152-128D-41AF-84D0-260BE8117E8C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50AC2E-F3B6-4685-99F9-359AE7EF4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DF78A4-36F5-4315-981A-337D47668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EE81-6B20-48A0-97F1-00502C97D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97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234E47-A8D3-4191-A182-836D54744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D4E42B-7895-42FC-AB5D-03E0BAA241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DD53E8-21B3-413D-9C71-05E276BAFB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87152-128D-41AF-84D0-260BE8117E8C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EFDAFA-0BB8-4F2C-9829-92CAA9F253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C58A89-C289-403A-81F9-C6AE977B17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1EE81-6B20-48A0-97F1-00502C97D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579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E3A27-0F01-4FC5-8064-9384027BA6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English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E0F993-4D8E-4FAB-B824-5F9730C8F6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Tuesday 1</a:t>
            </a:r>
            <a:r>
              <a:rPr lang="en-GB" baseline="30000" dirty="0"/>
              <a:t>st</a:t>
            </a:r>
            <a:r>
              <a:rPr lang="en-GB" dirty="0"/>
              <a:t> March 2022</a:t>
            </a:r>
          </a:p>
        </p:txBody>
      </p:sp>
    </p:spTree>
    <p:extLst>
      <p:ext uri="{BB962C8B-B14F-4D97-AF65-F5344CB8AC3E}">
        <p14:creationId xmlns:p14="http://schemas.microsoft.com/office/powerpoint/2010/main" val="1835895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B670DBD5-770C-4383-9F54-5B86E86BD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10277" y="0"/>
            <a:ext cx="9771446" cy="6858000"/>
          </a:xfrm>
          <a:custGeom>
            <a:avLst/>
            <a:gdLst>
              <a:gd name="connsiteX0" fmla="*/ 1422188 w 9771446"/>
              <a:gd name="connsiteY0" fmla="*/ 0 h 6858000"/>
              <a:gd name="connsiteX1" fmla="*/ 8349258 w 9771446"/>
              <a:gd name="connsiteY1" fmla="*/ 0 h 6858000"/>
              <a:gd name="connsiteX2" fmla="*/ 8502224 w 9771446"/>
              <a:gd name="connsiteY2" fmla="*/ 159673 h 6858000"/>
              <a:gd name="connsiteX3" fmla="*/ 9771446 w 9771446"/>
              <a:gd name="connsiteY3" fmla="*/ 3429001 h 6858000"/>
              <a:gd name="connsiteX4" fmla="*/ 8502224 w 9771446"/>
              <a:gd name="connsiteY4" fmla="*/ 6698330 h 6858000"/>
              <a:gd name="connsiteX5" fmla="*/ 8349260 w 9771446"/>
              <a:gd name="connsiteY5" fmla="*/ 6858000 h 6858000"/>
              <a:gd name="connsiteX6" fmla="*/ 1422186 w 9771446"/>
              <a:gd name="connsiteY6" fmla="*/ 6858000 h 6858000"/>
              <a:gd name="connsiteX7" fmla="*/ 1269223 w 9771446"/>
              <a:gd name="connsiteY7" fmla="*/ 6698330 h 6858000"/>
              <a:gd name="connsiteX8" fmla="*/ 0 w 9771446"/>
              <a:gd name="connsiteY8" fmla="*/ 3429001 h 6858000"/>
              <a:gd name="connsiteX9" fmla="*/ 1269223 w 9771446"/>
              <a:gd name="connsiteY9" fmla="*/ 15967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771446" h="6858000">
                <a:moveTo>
                  <a:pt x="1422188" y="0"/>
                </a:moveTo>
                <a:lnTo>
                  <a:pt x="8349258" y="0"/>
                </a:lnTo>
                <a:lnTo>
                  <a:pt x="8502224" y="159673"/>
                </a:lnTo>
                <a:cubicBezTo>
                  <a:pt x="9290813" y="1023162"/>
                  <a:pt x="9771446" y="2170221"/>
                  <a:pt x="9771446" y="3429001"/>
                </a:cubicBezTo>
                <a:cubicBezTo>
                  <a:pt x="9771446" y="4687781"/>
                  <a:pt x="9290813" y="5834840"/>
                  <a:pt x="8502224" y="6698330"/>
                </a:cubicBezTo>
                <a:lnTo>
                  <a:pt x="8349260" y="6858000"/>
                </a:lnTo>
                <a:lnTo>
                  <a:pt x="1422186" y="6858000"/>
                </a:lnTo>
                <a:lnTo>
                  <a:pt x="1269223" y="6698330"/>
                </a:lnTo>
                <a:cubicBezTo>
                  <a:pt x="480633" y="5834840"/>
                  <a:pt x="0" y="4687781"/>
                  <a:pt x="0" y="3429001"/>
                </a:cubicBezTo>
                <a:cubicBezTo>
                  <a:pt x="0" y="2170221"/>
                  <a:pt x="480633" y="1023162"/>
                  <a:pt x="1269223" y="159673"/>
                </a:cubicBezTo>
                <a:close/>
              </a:path>
            </a:pathLst>
          </a:custGeom>
          <a:solidFill>
            <a:schemeClr val="bg1">
              <a:lumMod val="8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6" name="Picture 2" descr="What Time Is It? | Engoo">
            <a:extLst>
              <a:ext uri="{FF2B5EF4-FFF2-40B4-BE49-F238E27FC236}">
                <a16:creationId xmlns:a16="http://schemas.microsoft.com/office/drawing/2014/main" id="{540224D7-ED45-43FD-ACC1-00AFA1B2D86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21"/>
          <a:stretch/>
        </p:blipFill>
        <p:spPr bwMode="auto">
          <a:xfrm>
            <a:off x="1460597" y="10"/>
            <a:ext cx="9270806" cy="6857990"/>
          </a:xfrm>
          <a:custGeom>
            <a:avLst/>
            <a:gdLst/>
            <a:ahLst/>
            <a:cxnLst/>
            <a:rect l="l" t="t" r="r" b="b"/>
            <a:pathLst>
              <a:path w="9270806" h="6858000">
                <a:moveTo>
                  <a:pt x="1503712" y="0"/>
                </a:moveTo>
                <a:lnTo>
                  <a:pt x="7767094" y="0"/>
                </a:lnTo>
                <a:lnTo>
                  <a:pt x="7913128" y="139721"/>
                </a:lnTo>
                <a:cubicBezTo>
                  <a:pt x="8751971" y="981521"/>
                  <a:pt x="9270806" y="2144457"/>
                  <a:pt x="9270806" y="3429000"/>
                </a:cubicBezTo>
                <a:cubicBezTo>
                  <a:pt x="9270806" y="4713544"/>
                  <a:pt x="8751971" y="5876479"/>
                  <a:pt x="7913128" y="6718279"/>
                </a:cubicBezTo>
                <a:lnTo>
                  <a:pt x="7767094" y="6858000"/>
                </a:lnTo>
                <a:lnTo>
                  <a:pt x="1503712" y="6858000"/>
                </a:lnTo>
                <a:lnTo>
                  <a:pt x="1357679" y="6718279"/>
                </a:lnTo>
                <a:cubicBezTo>
                  <a:pt x="518835" y="5876479"/>
                  <a:pt x="0" y="4713544"/>
                  <a:pt x="0" y="3429000"/>
                </a:cubicBezTo>
                <a:cubicBezTo>
                  <a:pt x="0" y="2144457"/>
                  <a:pt x="518835" y="981521"/>
                  <a:pt x="1357679" y="13972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2514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12064-F3D6-4074-888A-13D262ED6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9362" y="2498725"/>
            <a:ext cx="7153275" cy="1325563"/>
          </a:xfrm>
        </p:spPr>
        <p:txBody>
          <a:bodyPr/>
          <a:lstStyle/>
          <a:p>
            <a:r>
              <a:rPr lang="en-GB" dirty="0"/>
              <a:t>First spot the time connective. </a:t>
            </a:r>
          </a:p>
        </p:txBody>
      </p:sp>
    </p:spTree>
    <p:extLst>
      <p:ext uri="{BB962C8B-B14F-4D97-AF65-F5344CB8AC3E}">
        <p14:creationId xmlns:p14="http://schemas.microsoft.com/office/powerpoint/2010/main" val="2108178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9F75E-F226-4BAC-B8B0-349496A97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6504" y="2766218"/>
            <a:ext cx="9667875" cy="1325563"/>
          </a:xfrm>
        </p:spPr>
        <p:txBody>
          <a:bodyPr/>
          <a:lstStyle/>
          <a:p>
            <a:r>
              <a:rPr lang="en-GB" dirty="0"/>
              <a:t>Next put your hand up and tell Miss Atlay. </a:t>
            </a:r>
          </a:p>
        </p:txBody>
      </p:sp>
    </p:spTree>
    <p:extLst>
      <p:ext uri="{BB962C8B-B14F-4D97-AF65-F5344CB8AC3E}">
        <p14:creationId xmlns:p14="http://schemas.microsoft.com/office/powerpoint/2010/main" val="3863263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C1DCD-109F-4157-8962-938A037DA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EB704-46E6-42F6-870A-29A37CE3A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3516"/>
            <a:ext cx="10515600" cy="5370967"/>
          </a:xfrm>
        </p:spPr>
        <p:txBody>
          <a:bodyPr>
            <a:normAutofit lnSpcReduction="10000"/>
          </a:bodyPr>
          <a:lstStyle/>
          <a:p>
            <a:pPr mar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b="1" i="0" u="none" strike="noStrike" dirty="0">
                <a:solidFill>
                  <a:srgbClr val="4A86E8"/>
                </a:solidFill>
                <a:effectLst/>
                <a:latin typeface="Arial" panose="020B0604020202020204" pitchFamily="34" charset="0"/>
              </a:rPr>
              <a:t>LO: To use time connectives in an instruction text.</a:t>
            </a:r>
            <a:r>
              <a:rPr lang="en-GB" sz="4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GB" sz="5400" b="0" dirty="0">
              <a:effectLst/>
            </a:endParaRPr>
          </a:p>
          <a:p>
            <a:pPr mar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0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Must: Use time connectives.</a:t>
            </a:r>
          </a:p>
          <a:p>
            <a:pPr mar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GB" sz="4800" b="0" dirty="0">
              <a:effectLst/>
            </a:endParaRPr>
          </a:p>
          <a:p>
            <a:pPr mar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0" i="0" u="none" strike="noStrike" dirty="0">
                <a:solidFill>
                  <a:srgbClr val="F1C232"/>
                </a:solidFill>
                <a:effectLst/>
                <a:latin typeface="Arial" panose="020B0604020202020204" pitchFamily="34" charset="0"/>
              </a:rPr>
              <a:t>Should: Use time connectives to correctly sequence instructions. </a:t>
            </a:r>
          </a:p>
          <a:p>
            <a:pPr mar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GB" sz="4800" b="0" dirty="0">
              <a:effectLst/>
            </a:endParaRPr>
          </a:p>
          <a:p>
            <a:pPr mar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0" i="0" u="none" strike="noStrike" dirty="0">
                <a:solidFill>
                  <a:srgbClr val="6AA84F"/>
                </a:solidFill>
                <a:effectLst/>
                <a:latin typeface="Arial" panose="020B0604020202020204" pitchFamily="34" charset="0"/>
              </a:rPr>
              <a:t>Could: Use conjunctions to give more detailed instructions.</a:t>
            </a:r>
            <a:endParaRPr lang="en-GB" sz="4800" b="0" dirty="0">
              <a:effectLst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6778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2F98F-52AF-4F49-A5C4-CC737DC9E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694" y="429294"/>
            <a:ext cx="10515600" cy="1325563"/>
          </a:xfrm>
        </p:spPr>
        <p:txBody>
          <a:bodyPr/>
          <a:lstStyle/>
          <a:p>
            <a:r>
              <a:rPr lang="en-GB" b="1" u="sng" dirty="0"/>
              <a:t>How to get ready for break. 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D6D2EB44-9BE3-4F6F-9B3C-6D15E94270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213" y="2843496"/>
            <a:ext cx="2337213" cy="2069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154 Putting On Jacket Stock Illustrations, Cliparts and Royalty Free Putting  On Jacket Vectors">
            <a:extLst>
              <a:ext uri="{FF2B5EF4-FFF2-40B4-BE49-F238E27FC236}">
                <a16:creationId xmlns:a16="http://schemas.microsoft.com/office/drawing/2014/main" id="{BE910F26-FF71-4251-A936-3C67C995B89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12" r="13766"/>
          <a:stretch/>
        </p:blipFill>
        <p:spPr bwMode="auto">
          <a:xfrm>
            <a:off x="3244559" y="2321519"/>
            <a:ext cx="2172802" cy="3217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Download fruit clip art free clipart of fruits apple bananna 2 -  Cliparting.com">
            <a:extLst>
              <a:ext uri="{FF2B5EF4-FFF2-40B4-BE49-F238E27FC236}">
                <a16:creationId xmlns:a16="http://schemas.microsoft.com/office/drawing/2014/main" id="{DD9FA578-D7C4-47E1-93C2-1DDA4ED5AC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3494" y="2601756"/>
            <a:ext cx="1714500" cy="2657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130 Monsters ideas | cute monsters, monster party, monster theme">
            <a:extLst>
              <a:ext uri="{FF2B5EF4-FFF2-40B4-BE49-F238E27FC236}">
                <a16:creationId xmlns:a16="http://schemas.microsoft.com/office/drawing/2014/main" id="{E8C62063-B77E-4BDA-A921-480E633903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9737" y="2497194"/>
            <a:ext cx="3466992" cy="2762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8454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1" ma:contentTypeDescription="Create a new document." ma:contentTypeScope="" ma:versionID="e74a16028a0b5b0f57608bf09d8b2660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b39263f8dd01711e1fc9c8509195d3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D274884-8B56-4BF1-9446-002CA6149038}"/>
</file>

<file path=customXml/itemProps2.xml><?xml version="1.0" encoding="utf-8"?>
<ds:datastoreItem xmlns:ds="http://schemas.openxmlformats.org/officeDocument/2006/customXml" ds:itemID="{DE8CB7FC-1EB0-4047-8BBC-D60C3AAC8288}"/>
</file>

<file path=customXml/itemProps3.xml><?xml version="1.0" encoding="utf-8"?>
<ds:datastoreItem xmlns:ds="http://schemas.openxmlformats.org/officeDocument/2006/customXml" ds:itemID="{C9667071-8CD6-4130-8903-3F61FE3B929D}"/>
</file>

<file path=docProps/app.xml><?xml version="1.0" encoding="utf-8"?>
<Properties xmlns="http://schemas.openxmlformats.org/officeDocument/2006/extended-properties" xmlns:vt="http://schemas.openxmlformats.org/officeDocument/2006/docPropsVTypes">
  <TotalTime>1453</TotalTime>
  <Words>114</Words>
  <Application>Microsoft Office PowerPoint</Application>
  <PresentationFormat>Widescreen</PresentationFormat>
  <Paragraphs>22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English </vt:lpstr>
      <vt:lpstr>PowerPoint Presentation</vt:lpstr>
      <vt:lpstr>First spot the time connective. </vt:lpstr>
      <vt:lpstr>Next put your hand up and tell Miss Atlay. </vt:lpstr>
      <vt:lpstr> </vt:lpstr>
      <vt:lpstr>How to get ready for break.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</dc:title>
  <dc:creator>Clare Atlay</dc:creator>
  <cp:lastModifiedBy>Clare Atlay</cp:lastModifiedBy>
  <cp:revision>1</cp:revision>
  <dcterms:created xsi:type="dcterms:W3CDTF">2022-02-26T15:50:56Z</dcterms:created>
  <dcterms:modified xsi:type="dcterms:W3CDTF">2022-02-27T16:04:42Z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