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7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C6DF0-4240-47C5-A7A7-87A8B3B705DE}" v="19" dt="2021-11-07T10:28:52.5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7BDC6DF0-4240-47C5-A7A7-87A8B3B705DE}"/>
    <pc:docChg chg="custSel addSld delSld modSld sldOrd">
      <pc:chgData name="Gemma Bleakley" userId="d76da8eb-9b1c-4628-b118-63327dcb5b86" providerId="ADAL" clId="{7BDC6DF0-4240-47C5-A7A7-87A8B3B705DE}" dt="2021-11-07T10:30:27.998" v="571" actId="20577"/>
      <pc:docMkLst>
        <pc:docMk/>
      </pc:docMkLst>
      <pc:sldChg chg="modSp mod">
        <pc:chgData name="Gemma Bleakley" userId="d76da8eb-9b1c-4628-b118-63327dcb5b86" providerId="ADAL" clId="{7BDC6DF0-4240-47C5-A7A7-87A8B3B705DE}" dt="2021-11-07T10:10:26.209" v="18" actId="403"/>
        <pc:sldMkLst>
          <pc:docMk/>
          <pc:sldMk cId="1752208878" sldId="256"/>
        </pc:sldMkLst>
        <pc:spChg chg="mod">
          <ac:chgData name="Gemma Bleakley" userId="d76da8eb-9b1c-4628-b118-63327dcb5b86" providerId="ADAL" clId="{7BDC6DF0-4240-47C5-A7A7-87A8B3B705DE}" dt="2021-11-07T10:10:26.209" v="18" actId="403"/>
          <ac:spMkLst>
            <pc:docMk/>
            <pc:sldMk cId="1752208878" sldId="256"/>
            <ac:spMk id="2" creationId="{00000000-0000-0000-0000-000000000000}"/>
          </ac:spMkLst>
        </pc:spChg>
      </pc:sldChg>
      <pc:sldChg chg="del">
        <pc:chgData name="Gemma Bleakley" userId="d76da8eb-9b1c-4628-b118-63327dcb5b86" providerId="ADAL" clId="{7BDC6DF0-4240-47C5-A7A7-87A8B3B705DE}" dt="2021-11-07T10:09:17.198" v="1" actId="47"/>
        <pc:sldMkLst>
          <pc:docMk/>
          <pc:sldMk cId="788231351" sldId="258"/>
        </pc:sldMkLst>
      </pc:sldChg>
      <pc:sldChg chg="del">
        <pc:chgData name="Gemma Bleakley" userId="d76da8eb-9b1c-4628-b118-63327dcb5b86" providerId="ADAL" clId="{7BDC6DF0-4240-47C5-A7A7-87A8B3B705DE}" dt="2021-11-07T10:09:17.693" v="3" actId="47"/>
        <pc:sldMkLst>
          <pc:docMk/>
          <pc:sldMk cId="186138453" sldId="259"/>
        </pc:sldMkLst>
      </pc:sldChg>
      <pc:sldChg chg="del">
        <pc:chgData name="Gemma Bleakley" userId="d76da8eb-9b1c-4628-b118-63327dcb5b86" providerId="ADAL" clId="{7BDC6DF0-4240-47C5-A7A7-87A8B3B705DE}" dt="2021-11-07T10:09:17.454" v="2" actId="47"/>
        <pc:sldMkLst>
          <pc:docMk/>
          <pc:sldMk cId="592510945" sldId="260"/>
        </pc:sldMkLst>
      </pc:sldChg>
      <pc:sldChg chg="del">
        <pc:chgData name="Gemma Bleakley" userId="d76da8eb-9b1c-4628-b118-63327dcb5b86" providerId="ADAL" clId="{7BDC6DF0-4240-47C5-A7A7-87A8B3B705DE}" dt="2021-11-07T10:09:18.498" v="4" actId="47"/>
        <pc:sldMkLst>
          <pc:docMk/>
          <pc:sldMk cId="1135426516" sldId="261"/>
        </pc:sldMkLst>
      </pc:sldChg>
      <pc:sldChg chg="del">
        <pc:chgData name="Gemma Bleakley" userId="d76da8eb-9b1c-4628-b118-63327dcb5b86" providerId="ADAL" clId="{7BDC6DF0-4240-47C5-A7A7-87A8B3B705DE}" dt="2021-11-07T10:09:18.819" v="5" actId="47"/>
        <pc:sldMkLst>
          <pc:docMk/>
          <pc:sldMk cId="2937784919" sldId="262"/>
        </pc:sldMkLst>
      </pc:sldChg>
      <pc:sldChg chg="addSp modSp mod">
        <pc:chgData name="Gemma Bleakley" userId="d76da8eb-9b1c-4628-b118-63327dcb5b86" providerId="ADAL" clId="{7BDC6DF0-4240-47C5-A7A7-87A8B3B705DE}" dt="2021-11-07T10:23:24.460" v="226" actId="20577"/>
        <pc:sldMkLst>
          <pc:docMk/>
          <pc:sldMk cId="1181206455" sldId="263"/>
        </pc:sldMkLst>
        <pc:spChg chg="add mod">
          <ac:chgData name="Gemma Bleakley" userId="d76da8eb-9b1c-4628-b118-63327dcb5b86" providerId="ADAL" clId="{7BDC6DF0-4240-47C5-A7A7-87A8B3B705DE}" dt="2021-11-07T10:21:33.707" v="162" actId="1076"/>
          <ac:spMkLst>
            <pc:docMk/>
            <pc:sldMk cId="1181206455" sldId="263"/>
            <ac:spMk id="3" creationId="{3CF0EB8A-5576-43FF-879A-365EF7BF41A2}"/>
          </ac:spMkLst>
        </pc:spChg>
        <pc:spChg chg="mod">
          <ac:chgData name="Gemma Bleakley" userId="d76da8eb-9b1c-4628-b118-63327dcb5b86" providerId="ADAL" clId="{7BDC6DF0-4240-47C5-A7A7-87A8B3B705DE}" dt="2021-11-07T10:21:12.549" v="121" actId="1076"/>
          <ac:spMkLst>
            <pc:docMk/>
            <pc:sldMk cId="1181206455" sldId="263"/>
            <ac:spMk id="5" creationId="{00000000-0000-0000-0000-000000000000}"/>
          </ac:spMkLst>
        </pc:spChg>
        <pc:spChg chg="add mod">
          <ac:chgData name="Gemma Bleakley" userId="d76da8eb-9b1c-4628-b118-63327dcb5b86" providerId="ADAL" clId="{7BDC6DF0-4240-47C5-A7A7-87A8B3B705DE}" dt="2021-11-07T10:23:24.460" v="226" actId="20577"/>
          <ac:spMkLst>
            <pc:docMk/>
            <pc:sldMk cId="1181206455" sldId="263"/>
            <ac:spMk id="7" creationId="{E637CBCA-80DF-4196-B4D5-03E2E74B139D}"/>
          </ac:spMkLst>
        </pc:spChg>
        <pc:spChg chg="add mod">
          <ac:chgData name="Gemma Bleakley" userId="d76da8eb-9b1c-4628-b118-63327dcb5b86" providerId="ADAL" clId="{7BDC6DF0-4240-47C5-A7A7-87A8B3B705DE}" dt="2021-11-07T10:23:11.339" v="221" actId="20577"/>
          <ac:spMkLst>
            <pc:docMk/>
            <pc:sldMk cId="1181206455" sldId="263"/>
            <ac:spMk id="8" creationId="{3596E3F3-29EE-4252-B847-AB8E166B8E7C}"/>
          </ac:spMkLst>
        </pc:spChg>
        <pc:picChg chg="mod">
          <ac:chgData name="Gemma Bleakley" userId="d76da8eb-9b1c-4628-b118-63327dcb5b86" providerId="ADAL" clId="{7BDC6DF0-4240-47C5-A7A7-87A8B3B705DE}" dt="2021-11-07T10:21:10.275" v="120" actId="1076"/>
          <ac:picMkLst>
            <pc:docMk/>
            <pc:sldMk cId="1181206455" sldId="263"/>
            <ac:picMk id="4" creationId="{00000000-0000-0000-0000-000000000000}"/>
          </ac:picMkLst>
        </pc:picChg>
        <pc:cxnChg chg="mod">
          <ac:chgData name="Gemma Bleakley" userId="d76da8eb-9b1c-4628-b118-63327dcb5b86" providerId="ADAL" clId="{7BDC6DF0-4240-47C5-A7A7-87A8B3B705DE}" dt="2021-11-07T10:21:16.173" v="122" actId="1076"/>
          <ac:cxnSpMkLst>
            <pc:docMk/>
            <pc:sldMk cId="1181206455" sldId="263"/>
            <ac:cxnSpMk id="6" creationId="{00000000-0000-0000-0000-000000000000}"/>
          </ac:cxnSpMkLst>
        </pc:cxnChg>
      </pc:sldChg>
      <pc:sldChg chg="addSp delSp modSp new mod">
        <pc:chgData name="Gemma Bleakley" userId="d76da8eb-9b1c-4628-b118-63327dcb5b86" providerId="ADAL" clId="{7BDC6DF0-4240-47C5-A7A7-87A8B3B705DE}" dt="2021-11-07T10:20:59.667" v="119" actId="20577"/>
        <pc:sldMkLst>
          <pc:docMk/>
          <pc:sldMk cId="1190135893" sldId="264"/>
        </pc:sldMkLst>
        <pc:spChg chg="mod">
          <ac:chgData name="Gemma Bleakley" userId="d76da8eb-9b1c-4628-b118-63327dcb5b86" providerId="ADAL" clId="{7BDC6DF0-4240-47C5-A7A7-87A8B3B705DE}" dt="2021-11-07T10:19:21.874" v="33" actId="20577"/>
          <ac:spMkLst>
            <pc:docMk/>
            <pc:sldMk cId="1190135893" sldId="264"/>
            <ac:spMk id="2" creationId="{4FA78CE5-0386-4500-B1C7-F9DA0AC93F71}"/>
          </ac:spMkLst>
        </pc:spChg>
        <pc:spChg chg="del">
          <ac:chgData name="Gemma Bleakley" userId="d76da8eb-9b1c-4628-b118-63327dcb5b86" providerId="ADAL" clId="{7BDC6DF0-4240-47C5-A7A7-87A8B3B705DE}" dt="2021-11-07T10:19:06.187" v="20"/>
          <ac:spMkLst>
            <pc:docMk/>
            <pc:sldMk cId="1190135893" sldId="264"/>
            <ac:spMk id="3" creationId="{51A370AD-B092-4759-9FD3-9CB244FD798C}"/>
          </ac:spMkLst>
        </pc:spChg>
        <pc:spChg chg="add del mod">
          <ac:chgData name="Gemma Bleakley" userId="d76da8eb-9b1c-4628-b118-63327dcb5b86" providerId="ADAL" clId="{7BDC6DF0-4240-47C5-A7A7-87A8B3B705DE}" dt="2021-11-07T10:20:15.264" v="40" actId="478"/>
          <ac:spMkLst>
            <pc:docMk/>
            <pc:sldMk cId="1190135893" sldId="264"/>
            <ac:spMk id="4" creationId="{8FC60D6F-FDF3-49A3-986D-CAE1F5787E26}"/>
          </ac:spMkLst>
        </pc:spChg>
        <pc:spChg chg="add mod">
          <ac:chgData name="Gemma Bleakley" userId="d76da8eb-9b1c-4628-b118-63327dcb5b86" providerId="ADAL" clId="{7BDC6DF0-4240-47C5-A7A7-87A8B3B705DE}" dt="2021-11-07T10:20:31.717" v="68" actId="20577"/>
          <ac:spMkLst>
            <pc:docMk/>
            <pc:sldMk cId="1190135893" sldId="264"/>
            <ac:spMk id="5" creationId="{597CF0BB-AB55-447E-ADB5-3B05AE054FE3}"/>
          </ac:spMkLst>
        </pc:spChg>
        <pc:spChg chg="add mod">
          <ac:chgData name="Gemma Bleakley" userId="d76da8eb-9b1c-4628-b118-63327dcb5b86" providerId="ADAL" clId="{7BDC6DF0-4240-47C5-A7A7-87A8B3B705DE}" dt="2021-11-07T10:20:59.667" v="119" actId="20577"/>
          <ac:spMkLst>
            <pc:docMk/>
            <pc:sldMk cId="1190135893" sldId="264"/>
            <ac:spMk id="8" creationId="{245211EF-E362-4BA6-9819-D43F78A857AC}"/>
          </ac:spMkLst>
        </pc:spChg>
        <pc:picChg chg="add del mod">
          <ac:chgData name="Gemma Bleakley" userId="d76da8eb-9b1c-4628-b118-63327dcb5b86" providerId="ADAL" clId="{7BDC6DF0-4240-47C5-A7A7-87A8B3B705DE}" dt="2021-11-07T10:19:56.391" v="35" actId="478"/>
          <ac:picMkLst>
            <pc:docMk/>
            <pc:sldMk cId="1190135893" sldId="264"/>
            <ac:picMk id="1026" creationId="{B5B2CC23-F221-406D-830D-5A2664F4E7E6}"/>
          </ac:picMkLst>
        </pc:picChg>
        <pc:picChg chg="add mod">
          <ac:chgData name="Gemma Bleakley" userId="d76da8eb-9b1c-4628-b118-63327dcb5b86" providerId="ADAL" clId="{7BDC6DF0-4240-47C5-A7A7-87A8B3B705DE}" dt="2021-11-07T10:20:17.284" v="41" actId="1076"/>
          <ac:picMkLst>
            <pc:docMk/>
            <pc:sldMk cId="1190135893" sldId="264"/>
            <ac:picMk id="1028" creationId="{5DED46D1-89F7-467D-807B-AAA5317BDA35}"/>
          </ac:picMkLst>
        </pc:picChg>
      </pc:sldChg>
      <pc:sldChg chg="del">
        <pc:chgData name="Gemma Bleakley" userId="d76da8eb-9b1c-4628-b118-63327dcb5b86" providerId="ADAL" clId="{7BDC6DF0-4240-47C5-A7A7-87A8B3B705DE}" dt="2021-11-07T10:09:19.303" v="6" actId="47"/>
        <pc:sldMkLst>
          <pc:docMk/>
          <pc:sldMk cId="1289519555" sldId="264"/>
        </pc:sldMkLst>
      </pc:sldChg>
      <pc:sldChg chg="addSp delSp modSp new mod">
        <pc:chgData name="Gemma Bleakley" userId="d76da8eb-9b1c-4628-b118-63327dcb5b86" providerId="ADAL" clId="{7BDC6DF0-4240-47C5-A7A7-87A8B3B705DE}" dt="2021-11-07T10:27:50.260" v="383" actId="20577"/>
        <pc:sldMkLst>
          <pc:docMk/>
          <pc:sldMk cId="148220723" sldId="265"/>
        </pc:sldMkLst>
        <pc:spChg chg="del">
          <ac:chgData name="Gemma Bleakley" userId="d76da8eb-9b1c-4628-b118-63327dcb5b86" providerId="ADAL" clId="{7BDC6DF0-4240-47C5-A7A7-87A8B3B705DE}" dt="2021-11-07T10:24:57.852" v="322" actId="478"/>
          <ac:spMkLst>
            <pc:docMk/>
            <pc:sldMk cId="148220723" sldId="265"/>
            <ac:spMk id="2" creationId="{BE2D0039-1AF1-449B-99DB-F226EC068939}"/>
          </ac:spMkLst>
        </pc:spChg>
        <pc:spChg chg="mod">
          <ac:chgData name="Gemma Bleakley" userId="d76da8eb-9b1c-4628-b118-63327dcb5b86" providerId="ADAL" clId="{7BDC6DF0-4240-47C5-A7A7-87A8B3B705DE}" dt="2021-11-07T10:25:07.588" v="327" actId="20577"/>
          <ac:spMkLst>
            <pc:docMk/>
            <pc:sldMk cId="148220723" sldId="265"/>
            <ac:spMk id="3" creationId="{1DB34CCF-5A6D-4892-81CF-F893C44E586B}"/>
          </ac:spMkLst>
        </pc:spChg>
        <pc:spChg chg="add mod">
          <ac:chgData name="Gemma Bleakley" userId="d76da8eb-9b1c-4628-b118-63327dcb5b86" providerId="ADAL" clId="{7BDC6DF0-4240-47C5-A7A7-87A8B3B705DE}" dt="2021-11-07T10:27:29.424" v="367" actId="2711"/>
          <ac:spMkLst>
            <pc:docMk/>
            <pc:sldMk cId="148220723" sldId="265"/>
            <ac:spMk id="6" creationId="{68A06F59-6161-4A7F-971F-C92253705CDF}"/>
          </ac:spMkLst>
        </pc:spChg>
        <pc:spChg chg="add mod">
          <ac:chgData name="Gemma Bleakley" userId="d76da8eb-9b1c-4628-b118-63327dcb5b86" providerId="ADAL" clId="{7BDC6DF0-4240-47C5-A7A7-87A8B3B705DE}" dt="2021-11-07T10:27:35.007" v="370" actId="404"/>
          <ac:spMkLst>
            <pc:docMk/>
            <pc:sldMk cId="148220723" sldId="265"/>
            <ac:spMk id="7" creationId="{DA0A45BC-ED0E-43E4-BDDF-BC9D684BF58C}"/>
          </ac:spMkLst>
        </pc:spChg>
        <pc:spChg chg="add mod">
          <ac:chgData name="Gemma Bleakley" userId="d76da8eb-9b1c-4628-b118-63327dcb5b86" providerId="ADAL" clId="{7BDC6DF0-4240-47C5-A7A7-87A8B3B705DE}" dt="2021-11-07T10:27:24.809" v="366" actId="404"/>
          <ac:spMkLst>
            <pc:docMk/>
            <pc:sldMk cId="148220723" sldId="265"/>
            <ac:spMk id="8" creationId="{B71EBB8A-B477-499F-BDEC-505F54DF6805}"/>
          </ac:spMkLst>
        </pc:spChg>
        <pc:spChg chg="add mod">
          <ac:chgData name="Gemma Bleakley" userId="d76da8eb-9b1c-4628-b118-63327dcb5b86" providerId="ADAL" clId="{7BDC6DF0-4240-47C5-A7A7-87A8B3B705DE}" dt="2021-11-07T10:27:50.260" v="383" actId="20577"/>
          <ac:spMkLst>
            <pc:docMk/>
            <pc:sldMk cId="148220723" sldId="265"/>
            <ac:spMk id="9" creationId="{727C830E-0794-4D07-B809-FBD3A6495E64}"/>
          </ac:spMkLst>
        </pc:spChg>
        <pc:picChg chg="add mod">
          <ac:chgData name="Gemma Bleakley" userId="d76da8eb-9b1c-4628-b118-63327dcb5b86" providerId="ADAL" clId="{7BDC6DF0-4240-47C5-A7A7-87A8B3B705DE}" dt="2021-11-07T10:25:14.247" v="328" actId="1076"/>
          <ac:picMkLst>
            <pc:docMk/>
            <pc:sldMk cId="148220723" sldId="265"/>
            <ac:picMk id="5" creationId="{26A1C679-1BF6-494A-AF1C-D6E3DD728F8D}"/>
          </ac:picMkLst>
        </pc:picChg>
      </pc:sldChg>
      <pc:sldChg chg="del">
        <pc:chgData name="Gemma Bleakley" userId="d76da8eb-9b1c-4628-b118-63327dcb5b86" providerId="ADAL" clId="{7BDC6DF0-4240-47C5-A7A7-87A8B3B705DE}" dt="2021-11-07T10:09:21.669" v="7" actId="47"/>
        <pc:sldMkLst>
          <pc:docMk/>
          <pc:sldMk cId="159440609" sldId="265"/>
        </pc:sldMkLst>
      </pc:sldChg>
      <pc:sldChg chg="del">
        <pc:chgData name="Gemma Bleakley" userId="d76da8eb-9b1c-4628-b118-63327dcb5b86" providerId="ADAL" clId="{7BDC6DF0-4240-47C5-A7A7-87A8B3B705DE}" dt="2021-11-07T10:09:23.029" v="8" actId="47"/>
        <pc:sldMkLst>
          <pc:docMk/>
          <pc:sldMk cId="776984133" sldId="266"/>
        </pc:sldMkLst>
      </pc:sldChg>
      <pc:sldChg chg="modSp new mod">
        <pc:chgData name="Gemma Bleakley" userId="d76da8eb-9b1c-4628-b118-63327dcb5b86" providerId="ADAL" clId="{7BDC6DF0-4240-47C5-A7A7-87A8B3B705DE}" dt="2021-11-07T10:30:27.998" v="571" actId="20577"/>
        <pc:sldMkLst>
          <pc:docMk/>
          <pc:sldMk cId="2951240335" sldId="266"/>
        </pc:sldMkLst>
        <pc:spChg chg="mod">
          <ac:chgData name="Gemma Bleakley" userId="d76da8eb-9b1c-4628-b118-63327dcb5b86" providerId="ADAL" clId="{7BDC6DF0-4240-47C5-A7A7-87A8B3B705DE}" dt="2021-11-07T10:29:56.565" v="442" actId="120"/>
          <ac:spMkLst>
            <pc:docMk/>
            <pc:sldMk cId="2951240335" sldId="266"/>
            <ac:spMk id="2" creationId="{E7500D0D-00DE-454D-A974-0E5DF94911CB}"/>
          </ac:spMkLst>
        </pc:spChg>
        <pc:spChg chg="mod">
          <ac:chgData name="Gemma Bleakley" userId="d76da8eb-9b1c-4628-b118-63327dcb5b86" providerId="ADAL" clId="{7BDC6DF0-4240-47C5-A7A7-87A8B3B705DE}" dt="2021-11-07T10:30:27.998" v="571" actId="20577"/>
          <ac:spMkLst>
            <pc:docMk/>
            <pc:sldMk cId="2951240335" sldId="266"/>
            <ac:spMk id="3" creationId="{359944FE-93DD-447B-B616-16C2295E1EFC}"/>
          </ac:spMkLst>
        </pc:spChg>
      </pc:sldChg>
      <pc:sldChg chg="modSp add mod ord">
        <pc:chgData name="Gemma Bleakley" userId="d76da8eb-9b1c-4628-b118-63327dcb5b86" providerId="ADAL" clId="{7BDC6DF0-4240-47C5-A7A7-87A8B3B705DE}" dt="2021-11-07T10:29:44.092" v="436" actId="20577"/>
        <pc:sldMkLst>
          <pc:docMk/>
          <pc:sldMk cId="113694771" sldId="267"/>
        </pc:sldMkLst>
        <pc:spChg chg="mod">
          <ac:chgData name="Gemma Bleakley" userId="d76da8eb-9b1c-4628-b118-63327dcb5b86" providerId="ADAL" clId="{7BDC6DF0-4240-47C5-A7A7-87A8B3B705DE}" dt="2021-11-07T10:29:04.395" v="410" actId="20577"/>
          <ac:spMkLst>
            <pc:docMk/>
            <pc:sldMk cId="113694771" sldId="267"/>
            <ac:spMk id="3" creationId="{1DB34CCF-5A6D-4892-81CF-F893C44E586B}"/>
          </ac:spMkLst>
        </pc:spChg>
        <pc:spChg chg="mod">
          <ac:chgData name="Gemma Bleakley" userId="d76da8eb-9b1c-4628-b118-63327dcb5b86" providerId="ADAL" clId="{7BDC6DF0-4240-47C5-A7A7-87A8B3B705DE}" dt="2021-11-07T10:29:13.092" v="414" actId="20577"/>
          <ac:spMkLst>
            <pc:docMk/>
            <pc:sldMk cId="113694771" sldId="267"/>
            <ac:spMk id="6" creationId="{68A06F59-6161-4A7F-971F-C92253705CDF}"/>
          </ac:spMkLst>
        </pc:spChg>
        <pc:spChg chg="mod">
          <ac:chgData name="Gemma Bleakley" userId="d76da8eb-9b1c-4628-b118-63327dcb5b86" providerId="ADAL" clId="{7BDC6DF0-4240-47C5-A7A7-87A8B3B705DE}" dt="2021-11-07T10:29:44.092" v="436" actId="20577"/>
          <ac:spMkLst>
            <pc:docMk/>
            <pc:sldMk cId="113694771" sldId="267"/>
            <ac:spMk id="7" creationId="{DA0A45BC-ED0E-43E4-BDDF-BC9D684BF58C}"/>
          </ac:spMkLst>
        </pc:spChg>
        <pc:spChg chg="mod">
          <ac:chgData name="Gemma Bleakley" userId="d76da8eb-9b1c-4628-b118-63327dcb5b86" providerId="ADAL" clId="{7BDC6DF0-4240-47C5-A7A7-87A8B3B705DE}" dt="2021-11-07T10:29:31.124" v="425" actId="20577"/>
          <ac:spMkLst>
            <pc:docMk/>
            <pc:sldMk cId="113694771" sldId="267"/>
            <ac:spMk id="8" creationId="{B71EBB8A-B477-499F-BDEC-505F54DF6805}"/>
          </ac:spMkLst>
        </pc:spChg>
        <pc:spChg chg="mod">
          <ac:chgData name="Gemma Bleakley" userId="d76da8eb-9b1c-4628-b118-63327dcb5b86" providerId="ADAL" clId="{7BDC6DF0-4240-47C5-A7A7-87A8B3B705DE}" dt="2021-11-07T10:29:37.939" v="431" actId="20577"/>
          <ac:spMkLst>
            <pc:docMk/>
            <pc:sldMk cId="113694771" sldId="267"/>
            <ac:spMk id="9" creationId="{727C830E-0794-4D07-B809-FBD3A6495E64}"/>
          </ac:spMkLst>
        </pc:spChg>
      </pc:sldChg>
      <pc:sldChg chg="del">
        <pc:chgData name="Gemma Bleakley" userId="d76da8eb-9b1c-4628-b118-63327dcb5b86" providerId="ADAL" clId="{7BDC6DF0-4240-47C5-A7A7-87A8B3B705DE}" dt="2021-11-07T10:09:16.831" v="0" actId="47"/>
        <pc:sldMkLst>
          <pc:docMk/>
          <pc:sldMk cId="1694413895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1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0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0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71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83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27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95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69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6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09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18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1F30-A875-4E53-9AE9-0C1DAB28BC82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541859"/>
            <a:ext cx="7772400" cy="3774281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recite and write the alphabet.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sing the alphabet.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write lowercase letters correctly.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write capital letters correctly. 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sequence words alphabetically. 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recite the alphabet.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sequence letters in the alphabet.</a:t>
            </a:r>
            <a:br>
              <a:rPr lang="en-US" sz="2400" dirty="0">
                <a:solidFill>
                  <a:srgbClr val="FFC00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sequence words alphabetically.</a:t>
            </a:r>
          </a:p>
        </p:txBody>
      </p:sp>
    </p:spTree>
    <p:extLst>
      <p:ext uri="{BB962C8B-B14F-4D97-AF65-F5344CB8AC3E}">
        <p14:creationId xmlns:p14="http://schemas.microsoft.com/office/powerpoint/2010/main" val="175220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78CE5-0386-4500-B1C7-F9DA0AC9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Alphabet</a:t>
            </a:r>
            <a:endParaRPr lang="en-GB" dirty="0"/>
          </a:p>
        </p:txBody>
      </p:sp>
      <p:pic>
        <p:nvPicPr>
          <p:cNvPr id="1028" name="Picture 4" descr="Nelson Handwriting Alphabet Poster">
            <a:extLst>
              <a:ext uri="{FF2B5EF4-FFF2-40B4-BE49-F238E27FC236}">
                <a16:creationId xmlns:a16="http://schemas.microsoft.com/office/drawing/2014/main" id="{5DED46D1-89F7-467D-807B-AAA5317BDA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2"/>
          <a:stretch/>
        </p:blipFill>
        <p:spPr bwMode="auto">
          <a:xfrm>
            <a:off x="2123728" y="2262882"/>
            <a:ext cx="673224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597CF0BB-AB55-447E-ADB5-3B05AE054FE3}"/>
              </a:ext>
            </a:extLst>
          </p:cNvPr>
          <p:cNvSpPr/>
          <p:nvPr/>
        </p:nvSpPr>
        <p:spPr>
          <a:xfrm>
            <a:off x="251520" y="692696"/>
            <a:ext cx="2520280" cy="1800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you sing the alphabet?</a:t>
            </a:r>
            <a:endParaRPr lang="en-GB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245211EF-E362-4BA6-9819-D43F78A857AC}"/>
              </a:ext>
            </a:extLst>
          </p:cNvPr>
          <p:cNvSpPr/>
          <p:nvPr/>
        </p:nvSpPr>
        <p:spPr>
          <a:xfrm>
            <a:off x="107504" y="3052747"/>
            <a:ext cx="2520280" cy="1800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Use a set of flashcards to sequence the alphabet.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13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>
                <a:latin typeface="Comic Sans MS" panose="030F0702030302020204" pitchFamily="66" charset="0"/>
              </a:rPr>
              <a:t>Glossary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7" t="250" r="1221" b="-250"/>
          <a:stretch/>
        </p:blipFill>
        <p:spPr>
          <a:xfrm rot="5400000">
            <a:off x="4134283" y="2153464"/>
            <a:ext cx="4758042" cy="4043068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139952" y="1795977"/>
            <a:ext cx="3168352" cy="86409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084168" y="1242920"/>
            <a:ext cx="130760" cy="72777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3CF0EB8A-5576-43FF-879A-365EF7BF41A2}"/>
              </a:ext>
            </a:extLst>
          </p:cNvPr>
          <p:cNvSpPr/>
          <p:nvPr/>
        </p:nvSpPr>
        <p:spPr>
          <a:xfrm>
            <a:off x="266736" y="1359242"/>
            <a:ext cx="237626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Today we are going to make a glossary!</a:t>
            </a:r>
            <a:endParaRPr lang="en-GB" dirty="0"/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E637CBCA-80DF-4196-B4D5-03E2E74B139D}"/>
              </a:ext>
            </a:extLst>
          </p:cNvPr>
          <p:cNvSpPr/>
          <p:nvPr/>
        </p:nvSpPr>
        <p:spPr>
          <a:xfrm>
            <a:off x="1763688" y="2780928"/>
            <a:ext cx="237626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need to know the alphabet</a:t>
            </a:r>
            <a:r>
              <a:rPr lang="en-GB" dirty="0"/>
              <a:t>! Why?</a:t>
            </a:r>
            <a:endParaRPr lang="en-US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3596E3F3-29EE-4252-B847-AB8E166B8E7C}"/>
              </a:ext>
            </a:extLst>
          </p:cNvPr>
          <p:cNvSpPr/>
          <p:nvPr/>
        </p:nvSpPr>
        <p:spPr>
          <a:xfrm>
            <a:off x="266736" y="4293096"/>
            <a:ext cx="2376264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is a glossary?</a:t>
            </a:r>
          </a:p>
        </p:txBody>
      </p:sp>
    </p:spTree>
    <p:extLst>
      <p:ext uri="{BB962C8B-B14F-4D97-AF65-F5344CB8AC3E}">
        <p14:creationId xmlns:p14="http://schemas.microsoft.com/office/powerpoint/2010/main" val="1181206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34CCF-5A6D-4892-81CF-F893C44E5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glossary contains words in alphabetical order. Put these words into alphabetical order: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1C679-1BF6-494A-AF1C-D6E3DD728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56" y="16025"/>
            <a:ext cx="8956687" cy="1584176"/>
          </a:xfrm>
          <a:prstGeom prst="rect">
            <a:avLst/>
          </a:prstGeom>
        </p:spPr>
      </p:pic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68A06F59-6161-4A7F-971F-C92253705CDF}"/>
              </a:ext>
            </a:extLst>
          </p:cNvPr>
          <p:cNvSpPr/>
          <p:nvPr/>
        </p:nvSpPr>
        <p:spPr>
          <a:xfrm>
            <a:off x="683568" y="3429000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Comic Sans MS" panose="030F0702030302020204" pitchFamily="66" charset="0"/>
              </a:rPr>
              <a:t>fire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DA0A45BC-ED0E-43E4-BDDF-BC9D684BF58C}"/>
              </a:ext>
            </a:extLst>
          </p:cNvPr>
          <p:cNvSpPr/>
          <p:nvPr/>
        </p:nvSpPr>
        <p:spPr>
          <a:xfrm>
            <a:off x="3923928" y="3396948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London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B71EBB8A-B477-499F-BDEC-505F54DF6805}"/>
              </a:ext>
            </a:extLst>
          </p:cNvPr>
          <p:cNvSpPr/>
          <p:nvPr/>
        </p:nvSpPr>
        <p:spPr>
          <a:xfrm>
            <a:off x="2267744" y="5125139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bakery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727C830E-0794-4D07-B809-FBD3A6495E64}"/>
              </a:ext>
            </a:extLst>
          </p:cNvPr>
          <p:cNvSpPr/>
          <p:nvPr/>
        </p:nvSpPr>
        <p:spPr>
          <a:xfrm>
            <a:off x="5796136" y="5013176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river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2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34CCF-5A6D-4892-81CF-F893C44E5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>
            <a:normAutofit/>
          </a:bodyPr>
          <a:lstStyle/>
          <a:p>
            <a:r>
              <a:rPr lang="en-US" dirty="0"/>
              <a:t>Now try these words: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1C679-1BF6-494A-AF1C-D6E3DD728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56" y="16025"/>
            <a:ext cx="8956687" cy="1584176"/>
          </a:xfrm>
          <a:prstGeom prst="rect">
            <a:avLst/>
          </a:prstGeom>
        </p:spPr>
      </p:pic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68A06F59-6161-4A7F-971F-C92253705CDF}"/>
              </a:ext>
            </a:extLst>
          </p:cNvPr>
          <p:cNvSpPr/>
          <p:nvPr/>
        </p:nvSpPr>
        <p:spPr>
          <a:xfrm>
            <a:off x="683568" y="3429000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Comic Sans MS" panose="030F0702030302020204" pitchFamily="66" charset="0"/>
              </a:rPr>
              <a:t>hook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DA0A45BC-ED0E-43E4-BDDF-BC9D684BF58C}"/>
              </a:ext>
            </a:extLst>
          </p:cNvPr>
          <p:cNvSpPr/>
          <p:nvPr/>
        </p:nvSpPr>
        <p:spPr>
          <a:xfrm>
            <a:off x="3923928" y="3396948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water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B71EBB8A-B477-499F-BDEC-505F54DF6805}"/>
              </a:ext>
            </a:extLst>
          </p:cNvPr>
          <p:cNvSpPr/>
          <p:nvPr/>
        </p:nvSpPr>
        <p:spPr>
          <a:xfrm>
            <a:off x="2267744" y="5125139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spark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727C830E-0794-4D07-B809-FBD3A6495E64}"/>
              </a:ext>
            </a:extLst>
          </p:cNvPr>
          <p:cNvSpPr/>
          <p:nvPr/>
        </p:nvSpPr>
        <p:spPr>
          <a:xfrm>
            <a:off x="5796136" y="5013176"/>
            <a:ext cx="2160240" cy="9361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cheese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94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0D0D-00DE-454D-A974-0E5DF9491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Task: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944FE-93DD-447B-B616-16C2295E1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 the words on your sheet in alphabetical order.</a:t>
            </a:r>
          </a:p>
          <a:p>
            <a:endParaRPr lang="en-US" dirty="0"/>
          </a:p>
          <a:p>
            <a:r>
              <a:rPr lang="en-US" dirty="0"/>
              <a:t>Challenge</a:t>
            </a:r>
            <a:r>
              <a:rPr lang="en-US"/>
              <a:t>: then </a:t>
            </a:r>
            <a:r>
              <a:rPr lang="en-US" dirty="0"/>
              <a:t>match them with the correct definition.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240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158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Reception LO: to recite and write the alphabet. Must: sing the alphabet. Should: write lowercase letters correctly. Could: write capital letters correctly.   Year 1 LO: to sequence words alphabetically.  Must: recite the alphabet. Should: sequence letters in the alphabet. Could: sequence words alphabetically.</vt:lpstr>
      <vt:lpstr>Alphabet</vt:lpstr>
      <vt:lpstr>Glossary</vt:lpstr>
      <vt:lpstr>PowerPoint Presentation</vt:lpstr>
      <vt:lpstr>PowerPoint Presentation</vt:lpstr>
      <vt:lpstr>Task:</vt:lpstr>
    </vt:vector>
  </TitlesOfParts>
  <Company>CCOS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Text</dc:title>
  <dc:creator>Burlais Primary School</dc:creator>
  <cp:lastModifiedBy>Gemma Bleakley</cp:lastModifiedBy>
  <cp:revision>10</cp:revision>
  <dcterms:created xsi:type="dcterms:W3CDTF">2016-02-23T17:07:52Z</dcterms:created>
  <dcterms:modified xsi:type="dcterms:W3CDTF">2021-11-07T10:30:39Z</dcterms:modified>
</cp:coreProperties>
</file>