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9" r:id="rId12"/>
    <p:sldId id="305" r:id="rId13"/>
    <p:sldId id="313" r:id="rId14"/>
    <p:sldId id="309" r:id="rId15"/>
    <p:sldId id="318" r:id="rId16"/>
    <p:sldId id="317" r:id="rId17"/>
    <p:sldId id="315" r:id="rId18"/>
    <p:sldId id="301" r:id="rId19"/>
    <p:sldId id="319" r:id="rId20"/>
    <p:sldId id="32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04/03/2021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04/03/2021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2509"/>
            <a:ext cx="6066046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taller than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14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</a:t>
            </a:r>
            <a:r>
              <a:rPr lang="en-GB" smtClean="0"/>
              <a:t>find 3 things </a:t>
            </a:r>
            <a:r>
              <a:rPr lang="en-GB" dirty="0" smtClean="0"/>
              <a:t>the same height as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7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9582" y="416733"/>
            <a:ext cx="7431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These words help us </a:t>
            </a:r>
            <a:r>
              <a:rPr lang="en-GB" sz="3200" dirty="0" smtClean="0">
                <a:latin typeface="Comic Sans MS" panose="030F0702030302020204" pitchFamily="66" charset="0"/>
              </a:rPr>
              <a:t>compare heights: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3658" y="2412593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h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eight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7773" y="4875590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taller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5611" y="3444874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shorter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5235" y="3121709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same</a:t>
            </a:r>
            <a:endParaRPr lang="en-GB" sz="36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26086" y="3638803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tallest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83203" y="4290008"/>
            <a:ext cx="24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shortest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93207" y="2377272"/>
            <a:ext cx="11699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tall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007" y="2113010"/>
            <a:ext cx="2671947" cy="36979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20068" y="1890625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93" y="405014"/>
            <a:ext cx="2685439" cy="27841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8096">
            <a:off x="5196474" y="494774"/>
            <a:ext cx="2705100" cy="3086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47971" y="41845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6348868" y="943520"/>
            <a:ext cx="1515243" cy="208810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156945" y="732907"/>
            <a:ext cx="665192" cy="992592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52738" y="5512984"/>
            <a:ext cx="6653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straight.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773" y="3273510"/>
            <a:ext cx="2039346" cy="1931658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5451979" y="3152623"/>
            <a:ext cx="1515243" cy="208810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693" y="4464033"/>
            <a:ext cx="1250012" cy="875008"/>
          </a:xfrm>
          <a:prstGeom prst="rect">
            <a:avLst/>
          </a:prstGeom>
        </p:spPr>
      </p:pic>
      <p:sp>
        <p:nvSpPr>
          <p:cNvPr id="19" name="Rounded Rectangular Callout 18"/>
          <p:cNvSpPr/>
          <p:nvPr/>
        </p:nvSpPr>
        <p:spPr>
          <a:xfrm>
            <a:off x="1325125" y="3461411"/>
            <a:ext cx="2577012" cy="799927"/>
          </a:xfrm>
          <a:prstGeom prst="wedgeRoundRectCallout">
            <a:avLst>
              <a:gd name="adj1" fmla="val -34979"/>
              <a:gd name="adj2" fmla="val 7678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289597" y="3476605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 see who is tallest!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433" y="3461411"/>
            <a:ext cx="1567650" cy="19894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166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3" grpId="0" animBg="1"/>
      <p:bldP spid="13" grpId="1" animBg="1"/>
      <p:bldP spid="14" grpId="0"/>
      <p:bldP spid="17" grpId="0" animBg="1"/>
      <p:bldP spid="17" grpId="1" animBg="1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061" y="2183214"/>
            <a:ext cx="1821200" cy="3455675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954127" y="4651970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497172" y="3736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the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033" y="2183214"/>
            <a:ext cx="1195088" cy="15144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5864" y="1900365"/>
            <a:ext cx="1448553" cy="17543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470" y="3485348"/>
            <a:ext cx="1395824" cy="15335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068" y="2620658"/>
            <a:ext cx="1649077" cy="20336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7" y="1914123"/>
            <a:ext cx="1602818" cy="21444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305684" y="94274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010" y="5517859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side by side.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849573" y="1869671"/>
            <a:ext cx="1598424" cy="2782299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/>
          <p:nvPr/>
        </p:nvCxnSpPr>
        <p:spPr>
          <a:xfrm>
            <a:off x="954127" y="1869671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00486 0.1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18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01632 0.183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1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05226 0.1870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935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1077 0.04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21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00191 -0.028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41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0191 -0.1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954127" y="4651970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305684" y="33477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the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033" y="2183214"/>
            <a:ext cx="1195088" cy="15144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5864" y="1900365"/>
            <a:ext cx="1448553" cy="17543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470" y="3485348"/>
            <a:ext cx="1395824" cy="15335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068" y="2620658"/>
            <a:ext cx="1649077" cy="20336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7" y="1914123"/>
            <a:ext cx="1602818" cy="21444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295109" y="89124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4026" y="550568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side by side.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198153" y="3561328"/>
            <a:ext cx="774651" cy="108059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061" y="2183214"/>
            <a:ext cx="1821200" cy="3455675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>
            <a:off x="862215" y="3561328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167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00486 0.1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18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01632 0.183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1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05226 0.1870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935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1077 0.04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21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00191 -0.028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41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0191 -0.1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4174" y="148326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tall are you?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4551" y="2630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find someone taller?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49" y="3669322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find someone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87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46" y="2883659"/>
            <a:ext cx="2743200" cy="22479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564" y="1773346"/>
            <a:ext cx="1633038" cy="18086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52" y="1437253"/>
            <a:ext cx="3283322" cy="3745761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954127" y="4870338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06277" y="1911048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64174" y="108052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05455" y="5229161"/>
            <a:ext cx="1250012" cy="875008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3128473" y="5131559"/>
            <a:ext cx="2985723" cy="799927"/>
          </a:xfrm>
          <a:prstGeom prst="wedgeRoundRectCallout">
            <a:avLst>
              <a:gd name="adj1" fmla="val -61459"/>
              <a:gd name="adj2" fmla="val 17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092946" y="5146753"/>
            <a:ext cx="3021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 see they are the SAME height.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71841" y="5185801"/>
            <a:ext cx="34634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Panda is shorter than 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the brown bear.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868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0.17049 0.2039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24" y="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6" grpId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shorter than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1|1.7|3.5|2.1|3.2|1.9|2|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6|6.8|5.7|4.8|6.6|5.6|8.5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5.2|5.8|6.7|4.3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.7|3.6|9.3|3.4|3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4.2|4.6|21.6|8.4|0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522d4c35-b548-4432-90ae-af4376e1c4b4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4090</TotalTime>
  <Words>146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find 3 things shorter than you?</vt:lpstr>
      <vt:lpstr>Can you find 3 things taller than you?</vt:lpstr>
      <vt:lpstr>Can you find 3 things the same height as you?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228</cp:revision>
  <dcterms:created xsi:type="dcterms:W3CDTF">2019-07-05T11:02:13Z</dcterms:created>
  <dcterms:modified xsi:type="dcterms:W3CDTF">2021-03-04T10:55:12Z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