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5A40E2-6851-49B7-AEAD-9429139CF6E1}" v="2" dt="2022-02-27T15:42:02.9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48" d="100"/>
          <a:sy n="48" d="100"/>
        </p:scale>
        <p:origin x="67" y="8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e Atlay" userId="c0a5a0ae91671ff6" providerId="LiveId" clId="{AB5A40E2-6851-49B7-AEAD-9429139CF6E1}"/>
    <pc:docChg chg="custSel addSld modSld">
      <pc:chgData name="Clare Atlay" userId="c0a5a0ae91671ff6" providerId="LiveId" clId="{AB5A40E2-6851-49B7-AEAD-9429139CF6E1}" dt="2022-02-27T15:42:02.904" v="186"/>
      <pc:docMkLst>
        <pc:docMk/>
      </pc:docMkLst>
      <pc:sldChg chg="modSp mod modAnim">
        <pc:chgData name="Clare Atlay" userId="c0a5a0ae91671ff6" providerId="LiveId" clId="{AB5A40E2-6851-49B7-AEAD-9429139CF6E1}" dt="2022-02-27T15:42:02.904" v="186"/>
        <pc:sldMkLst>
          <pc:docMk/>
          <pc:sldMk cId="2458901580" sldId="257"/>
        </pc:sldMkLst>
        <pc:spChg chg="mod">
          <ac:chgData name="Clare Atlay" userId="c0a5a0ae91671ff6" providerId="LiveId" clId="{AB5A40E2-6851-49B7-AEAD-9429139CF6E1}" dt="2022-02-27T15:41:49.127" v="185" actId="20577"/>
          <ac:spMkLst>
            <pc:docMk/>
            <pc:sldMk cId="2458901580" sldId="257"/>
            <ac:spMk id="3" creationId="{C35DA4F3-25A8-4432-B2E6-A6CD7EFFBB04}"/>
          </ac:spMkLst>
        </pc:spChg>
      </pc:sldChg>
      <pc:sldChg chg="addSp modSp mod">
        <pc:chgData name="Clare Atlay" userId="c0a5a0ae91671ff6" providerId="LiveId" clId="{AB5A40E2-6851-49B7-AEAD-9429139CF6E1}" dt="2022-02-26T14:05:30.567" v="66" actId="1076"/>
        <pc:sldMkLst>
          <pc:docMk/>
          <pc:sldMk cId="2370174680" sldId="265"/>
        </pc:sldMkLst>
        <pc:spChg chg="add mod">
          <ac:chgData name="Clare Atlay" userId="c0a5a0ae91671ff6" providerId="LiveId" clId="{AB5A40E2-6851-49B7-AEAD-9429139CF6E1}" dt="2022-02-26T14:05:30.567" v="66" actId="1076"/>
          <ac:spMkLst>
            <pc:docMk/>
            <pc:sldMk cId="2370174680" sldId="265"/>
            <ac:spMk id="3" creationId="{9355BF1D-D207-4B66-96CD-FEE8AF98BD07}"/>
          </ac:spMkLst>
        </pc:spChg>
      </pc:sldChg>
      <pc:sldChg chg="modSp new mod">
        <pc:chgData name="Clare Atlay" userId="c0a5a0ae91671ff6" providerId="LiveId" clId="{AB5A40E2-6851-49B7-AEAD-9429139CF6E1}" dt="2022-02-27T15:41:16.509" v="83" actId="1076"/>
        <pc:sldMkLst>
          <pc:docMk/>
          <pc:sldMk cId="3041513291" sldId="266"/>
        </pc:sldMkLst>
        <pc:spChg chg="mod">
          <ac:chgData name="Clare Atlay" userId="c0a5a0ae91671ff6" providerId="LiveId" clId="{AB5A40E2-6851-49B7-AEAD-9429139CF6E1}" dt="2022-02-27T15:41:16.509" v="83" actId="1076"/>
          <ac:spMkLst>
            <pc:docMk/>
            <pc:sldMk cId="3041513291" sldId="266"/>
            <ac:spMk id="2" creationId="{A3D59852-1E45-4D3B-9338-A04CC4BBBA4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08907-9F3E-4B4A-B9F5-61EE3C86FA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628A1-64E3-472D-A207-F805F90A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F7EB6F-9E68-4B07-813A-EED58EBF2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B8816-6D6D-4383-805D-F8B5FBAB2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5269A-FBC5-4BE5-84B0-1BF824BF1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580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E68E7-FB07-4566-8A10-34571808B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02F112-C1F1-4551-9CD2-861B6760F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A1A5F-C3F7-486C-985D-BB168DF30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CA4FE-7ACA-4787-9EAB-6387D9E86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DA348-7321-4B73-9C0E-9E25519A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83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A113E5-00CD-4AB5-875E-C21D1B6F2B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5C6FDF-1F1E-4B5B-ACCF-7D54CF920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ABD2E-688A-4DB7-935D-D94956F47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9362A-EB0E-4EF6-91D5-EB971EBE3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30D24-8E27-452B-8DB1-03C1F6871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57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3A4F8-0CDE-4124-9D80-3E366BD31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9B1FA-3BA0-4AD5-A6D7-248BE7DE0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143D1-A73E-4AC0-A362-B27EC3D7F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4525F-03E5-4D59-B44E-3BAC98524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66D4B-3FD1-4360-953F-6349B427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361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F1511-D34F-4632-89C4-556EB84EF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2F599-AE92-4582-ABFA-4D92251CB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33937-66F1-43AC-B62C-A3A8391CB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BB3B3-A87D-4CC4-9AF8-A6BEF4FC4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68A9C-7847-4C1B-8DAA-F01C31B3A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76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BD2A5-4FC0-46FD-AF24-C8E134AC0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E449A-0CEA-40F9-9AB0-72FB2B18B7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CBD5C9-AB0B-47C0-A7FF-31C40703B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D2FC55-6167-4358-96EE-274E10AD7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B2C43-279A-4E09-86B5-B3445CF43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32FC82-AEB8-40FD-832A-8DD8D5ED7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944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10C7B-EAE0-4A09-ACEB-8C1C402CF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F41B6D-2BE9-427F-9315-9AE01A9B8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8C55A0-6CA4-4E7D-8AB7-686B30CF7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CA27C2-7F2E-424E-8C21-FC0C6EC1E2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28EAAF-1A6E-4FFD-AB48-6B427D5640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405AFD-DD8D-463A-8BC0-5CF592D60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B2D3F3-3E6E-4551-8809-C2B2FC607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3C418C-1183-44DA-8DD7-A58F1B540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496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B2726-85D0-470B-A831-E1091889C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56A898-C02C-4F2F-963D-D504F3269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EA6C2E-7FEF-48A9-9BD0-79ED0984B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2CC00E-35CD-421D-84D3-16C844CE3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25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D75FC5-2DE1-4D70-B762-F86AD8318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CCF47D-9EB1-4F3C-8A0C-5B186DE0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32AF0F-C32E-450B-A5EC-C03D735DE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45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C7B9C-7B51-4B58-9A16-BABC32639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3A662-BF63-4780-9777-1A7B0ABC2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C0D7CD-F7DB-4296-BF6E-72C2755A6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A9736-0655-4AF2-B536-8C2995C30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44089D-D04C-4039-B1DC-DA8B9484A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9A880-1B8B-4796-AC60-A844A055C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56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C6BA6-853A-449E-8872-4BC2B7C4B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A9EF94-8AF7-412C-991D-DCE5D58B44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98A8DC-3984-48E5-9F83-0FC0CAF071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F3DB0-BEBB-485B-B617-4CD80AC67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3DEE-B80D-4F33-BFB9-DEFC75929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A7FC0-A7C8-41E0-947D-76A113908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48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D8052E-43F9-44C9-B5E7-E659358B6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A2603-D71A-4D76-A55A-6445570EF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8773-B70E-415B-9E56-17E501F7A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77F90-9AD7-4A13-8A84-97974A2981E4}" type="datetimeFigureOut">
              <a:rPr lang="en-GB" smtClean="0"/>
              <a:t>26/02/2022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5EFBF-21FE-4505-86D8-F4B3AF911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11BC1-B71D-48CC-B257-DD33AB2B8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9548E-48E1-459F-B2C2-4F48B38BD4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438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4974B-BF69-450D-BE96-E8CD5A9EEB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English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03C001-AC49-4D57-A573-24B4040350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28.02.2022</a:t>
            </a:r>
          </a:p>
        </p:txBody>
      </p:sp>
    </p:spTree>
    <p:extLst>
      <p:ext uri="{BB962C8B-B14F-4D97-AF65-F5344CB8AC3E}">
        <p14:creationId xmlns:p14="http://schemas.microsoft.com/office/powerpoint/2010/main" val="1548077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5D87DF-04A9-4B84-8D28-C79C5C511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33993"/>
            <a:ext cx="6104149" cy="42370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856090B-B1E4-4CED-934A-2746B55A88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4149" y="1710541"/>
            <a:ext cx="5715495" cy="34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568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C0F5BC-8CB3-4296-8EDA-6B39F53E751B}"/>
              </a:ext>
            </a:extLst>
          </p:cNvPr>
          <p:cNvSpPr txBox="1"/>
          <p:nvPr/>
        </p:nvSpPr>
        <p:spPr>
          <a:xfrm>
            <a:off x="564243" y="493486"/>
            <a:ext cx="2166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Plenary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55BF1D-D207-4B66-96CD-FEE8AF98BD07}"/>
              </a:ext>
            </a:extLst>
          </p:cNvPr>
          <p:cNvSpPr txBox="1"/>
          <p:nvPr/>
        </p:nvSpPr>
        <p:spPr>
          <a:xfrm>
            <a:off x="1647371" y="2882037"/>
            <a:ext cx="889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Follow your partners instructions to draw a picture</a:t>
            </a:r>
          </a:p>
        </p:txBody>
      </p:sp>
    </p:spTree>
    <p:extLst>
      <p:ext uri="{BB962C8B-B14F-4D97-AF65-F5344CB8AC3E}">
        <p14:creationId xmlns:p14="http://schemas.microsoft.com/office/powerpoint/2010/main" val="2370174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83C75-20B3-48E0-9300-372E0C757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the features of instructions?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DA4F3-25A8-4432-B2E6-A6CD7EFFB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Title</a:t>
            </a:r>
          </a:p>
          <a:p>
            <a:r>
              <a:rPr lang="en-GB" dirty="0"/>
              <a:t>Ingredients/materials list</a:t>
            </a:r>
          </a:p>
          <a:p>
            <a:r>
              <a:rPr lang="en-GB" dirty="0"/>
              <a:t>Method</a:t>
            </a:r>
          </a:p>
          <a:p>
            <a:r>
              <a:rPr lang="en-GB" dirty="0"/>
              <a:t>Bullet points</a:t>
            </a:r>
          </a:p>
          <a:p>
            <a:r>
              <a:rPr lang="en-GB" dirty="0"/>
              <a:t>Numbers</a:t>
            </a:r>
          </a:p>
          <a:p>
            <a:r>
              <a:rPr lang="en-GB" dirty="0"/>
              <a:t>Imperative verbs</a:t>
            </a:r>
          </a:p>
        </p:txBody>
      </p:sp>
    </p:spTree>
    <p:extLst>
      <p:ext uri="{BB962C8B-B14F-4D97-AF65-F5344CB8AC3E}">
        <p14:creationId xmlns:p14="http://schemas.microsoft.com/office/powerpoint/2010/main" val="245890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3D2F3-3F00-4A95-A7BB-6B74FF90D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Spot the imperative verb in my sentence: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4761B-E843-4FFB-9AEE-B6390CCC4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8532" y="2859129"/>
            <a:ext cx="7214936" cy="11397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8800" dirty="0"/>
              <a:t>Pour in the milk.</a:t>
            </a:r>
          </a:p>
        </p:txBody>
      </p:sp>
    </p:spTree>
    <p:extLst>
      <p:ext uri="{BB962C8B-B14F-4D97-AF65-F5344CB8AC3E}">
        <p14:creationId xmlns:p14="http://schemas.microsoft.com/office/powerpoint/2010/main" val="1187089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D6008-99FF-4E1D-A6C6-514E1742D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Spot the imperative verb in my sentence.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3FA66-D12B-49AF-8E1D-2F7571A3B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903621"/>
            <a:ext cx="10824411" cy="250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7200" dirty="0"/>
              <a:t>First, screw the legs in place. </a:t>
            </a:r>
          </a:p>
        </p:txBody>
      </p:sp>
    </p:spTree>
    <p:extLst>
      <p:ext uri="{BB962C8B-B14F-4D97-AF65-F5344CB8AC3E}">
        <p14:creationId xmlns:p14="http://schemas.microsoft.com/office/powerpoint/2010/main" val="1129848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59852-1E45-4D3B-9338-A04CC4BBB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95" y="3621672"/>
            <a:ext cx="11353800" cy="1325563"/>
          </a:xfrm>
        </p:spPr>
        <p:txBody>
          <a:bodyPr>
            <a:no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4000" b="0" i="0" u="none" strike="noStrike" dirty="0">
                <a:solidFill>
                  <a:srgbClr val="4A86E8"/>
                </a:solidFill>
                <a:effectLst/>
                <a:latin typeface="Arial" panose="020B0604020202020204" pitchFamily="34" charset="0"/>
              </a:rPr>
              <a:t>LO: To recognise time connectives in an instruction text.</a:t>
            </a:r>
            <a:br>
              <a:rPr lang="en-GB" sz="8000" b="0" dirty="0">
                <a:effectLst/>
              </a:rPr>
            </a:br>
            <a:br>
              <a:rPr lang="en-GB" sz="8000" b="0" dirty="0">
                <a:effectLst/>
              </a:rPr>
            </a:br>
            <a:r>
              <a:rPr lang="en-GB" sz="3200" b="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Must: Identify common time connectives. </a:t>
            </a:r>
            <a:br>
              <a:rPr lang="en-GB" sz="6600" b="0" dirty="0">
                <a:effectLst/>
              </a:rPr>
            </a:br>
            <a:r>
              <a:rPr lang="en-GB" sz="3200" b="0" i="0" u="none" strike="noStrike" dirty="0">
                <a:solidFill>
                  <a:srgbClr val="F1C232"/>
                </a:solidFill>
                <a:effectLst/>
                <a:latin typeface="Arial" panose="020B0604020202020204" pitchFamily="34" charset="0"/>
              </a:rPr>
              <a:t>Should: Use time connectives to sequence events. </a:t>
            </a:r>
            <a:br>
              <a:rPr lang="en-GB" sz="6600" b="0" dirty="0">
                <a:effectLst/>
              </a:rPr>
            </a:br>
            <a:r>
              <a:rPr lang="en-GB" sz="3200" b="0" i="0" u="none" strike="noStrike" dirty="0">
                <a:solidFill>
                  <a:srgbClr val="38761D"/>
                </a:solidFill>
                <a:effectLst/>
                <a:latin typeface="Arial" panose="020B0604020202020204" pitchFamily="34" charset="0"/>
              </a:rPr>
              <a:t>Could:  Use time connectives when giving verbal instructions. </a:t>
            </a:r>
            <a:br>
              <a:rPr lang="en-GB" sz="6600" b="0" dirty="0">
                <a:effectLst/>
              </a:rPr>
            </a:br>
            <a:br>
              <a:rPr lang="en-GB" sz="6600" dirty="0"/>
            </a:b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3041513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546FF875-8780-44F5-8EF8-A64FEB83D947}"/>
              </a:ext>
            </a:extLst>
          </p:cNvPr>
          <p:cNvSpPr/>
          <p:nvPr/>
        </p:nvSpPr>
        <p:spPr>
          <a:xfrm>
            <a:off x="7447547" y="-492899"/>
            <a:ext cx="4989096" cy="2974766"/>
          </a:xfrm>
          <a:prstGeom prst="cloudCallout">
            <a:avLst>
              <a:gd name="adj1" fmla="val -44563"/>
              <a:gd name="adj2" fmla="val 57647"/>
            </a:avLst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3715C531-1493-4D07-AD0B-53AC52705DC8}"/>
              </a:ext>
            </a:extLst>
          </p:cNvPr>
          <p:cNvSpPr/>
          <p:nvPr/>
        </p:nvSpPr>
        <p:spPr>
          <a:xfrm>
            <a:off x="336884" y="1337426"/>
            <a:ext cx="3878178" cy="2646948"/>
          </a:xfrm>
          <a:prstGeom prst="wedgeRectCallout">
            <a:avLst>
              <a:gd name="adj1" fmla="val -20833"/>
              <a:gd name="adj2" fmla="val 740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CD6008-99FF-4E1D-A6C6-514E1742D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442" y="1672389"/>
            <a:ext cx="3878179" cy="1977022"/>
          </a:xfrm>
        </p:spPr>
        <p:txBody>
          <a:bodyPr/>
          <a:lstStyle/>
          <a:p>
            <a:r>
              <a:rPr lang="en-GB" dirty="0"/>
              <a:t>This is called a time a time connective.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3FA66-D12B-49AF-8E1D-2F7571A3B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794" y="4684295"/>
            <a:ext cx="10824411" cy="250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7200" dirty="0">
                <a:highlight>
                  <a:srgbClr val="FFFF00"/>
                </a:highlight>
              </a:rPr>
              <a:t>First</a:t>
            </a:r>
            <a:r>
              <a:rPr lang="en-GB" sz="7200" dirty="0"/>
              <a:t>, screw the legs in place.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9EDDFD3-E216-408F-98F3-F24AE8B4974E}"/>
              </a:ext>
            </a:extLst>
          </p:cNvPr>
          <p:cNvSpPr txBox="1">
            <a:spLocks/>
          </p:cNvSpPr>
          <p:nvPr/>
        </p:nvSpPr>
        <p:spPr>
          <a:xfrm>
            <a:off x="8147384" y="24727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What does it do? </a:t>
            </a:r>
          </a:p>
        </p:txBody>
      </p:sp>
      <p:pic>
        <p:nvPicPr>
          <p:cNvPr id="1026" name="Picture 2" descr="🤔 Thinking Face emoji Meaning | Dictionary.com">
            <a:extLst>
              <a:ext uri="{FF2B5EF4-FFF2-40B4-BE49-F238E27FC236}">
                <a16:creationId xmlns:a16="http://schemas.microsoft.com/office/drawing/2014/main" id="{7E857530-02C2-4134-BE37-9FD346891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679" y="2753058"/>
            <a:ext cx="1792705" cy="1792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432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2FE7-64EB-4BB1-833D-DFE06F5B4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 you think of any other time connectives?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6C1260-0B2B-4239-9D17-630856354E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357" y="1296718"/>
            <a:ext cx="7615989" cy="5196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35F67-88D1-417A-BF0D-BA7543A32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653" y="718720"/>
            <a:ext cx="10856494" cy="5649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6000" dirty="0">
                <a:highlight>
                  <a:srgbClr val="FFFF00"/>
                </a:highlight>
              </a:rPr>
              <a:t>First</a:t>
            </a:r>
            <a:r>
              <a:rPr lang="en-GB" sz="6000" dirty="0"/>
              <a:t>, touch your nose.</a:t>
            </a:r>
          </a:p>
          <a:p>
            <a:pPr marL="0" indent="0">
              <a:buNone/>
            </a:pPr>
            <a:endParaRPr lang="en-GB" sz="6000" dirty="0"/>
          </a:p>
          <a:p>
            <a:pPr marL="0" indent="0">
              <a:buNone/>
            </a:pPr>
            <a:r>
              <a:rPr lang="en-GB" sz="6000" dirty="0">
                <a:highlight>
                  <a:srgbClr val="FFFF00"/>
                </a:highlight>
              </a:rPr>
              <a:t>Next</a:t>
            </a:r>
            <a:r>
              <a:rPr lang="en-GB" sz="6000" dirty="0"/>
              <a:t>, touch your knees. </a:t>
            </a:r>
          </a:p>
          <a:p>
            <a:pPr marL="0" indent="0">
              <a:buNone/>
            </a:pPr>
            <a:endParaRPr lang="en-GB" sz="6000" dirty="0"/>
          </a:p>
          <a:p>
            <a:pPr marL="0" indent="0">
              <a:buNone/>
            </a:pPr>
            <a:r>
              <a:rPr lang="en-GB" sz="6000" dirty="0">
                <a:highlight>
                  <a:srgbClr val="FFFF00"/>
                </a:highlight>
              </a:rPr>
              <a:t>Finally, </a:t>
            </a:r>
            <a:r>
              <a:rPr lang="en-GB" sz="6000" dirty="0"/>
              <a:t>put your hands in the air. </a:t>
            </a:r>
          </a:p>
        </p:txBody>
      </p:sp>
    </p:spTree>
    <p:extLst>
      <p:ext uri="{BB962C8B-B14F-4D97-AF65-F5344CB8AC3E}">
        <p14:creationId xmlns:p14="http://schemas.microsoft.com/office/powerpoint/2010/main" val="2412435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4B204-CAFC-4C34-80C8-3A442A3EF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Finally</a:t>
            </a:r>
            <a:r>
              <a:rPr lang="en-GB" dirty="0"/>
              <a:t>, sit down.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3C9DCAE-808A-47DC-AA96-0107DC17B55D}"/>
              </a:ext>
            </a:extLst>
          </p:cNvPr>
          <p:cNvSpPr txBox="1">
            <a:spLocks/>
          </p:cNvSpPr>
          <p:nvPr/>
        </p:nvSpPr>
        <p:spPr>
          <a:xfrm>
            <a:off x="7415463" y="2397249"/>
            <a:ext cx="455194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highlight>
                  <a:srgbClr val="FFFF00"/>
                </a:highlight>
              </a:rPr>
              <a:t>First, </a:t>
            </a:r>
            <a:r>
              <a:rPr lang="en-GB" dirty="0"/>
              <a:t>stand up.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E7B476-9FE1-49C5-9899-0AEEFE546640}"/>
              </a:ext>
            </a:extLst>
          </p:cNvPr>
          <p:cNvSpPr txBox="1">
            <a:spLocks/>
          </p:cNvSpPr>
          <p:nvPr/>
        </p:nvSpPr>
        <p:spPr>
          <a:xfrm>
            <a:off x="934453" y="3985419"/>
            <a:ext cx="63687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highlight>
                  <a:srgbClr val="FFFF00"/>
                </a:highlight>
              </a:rPr>
              <a:t>Next</a:t>
            </a:r>
            <a:r>
              <a:rPr lang="en-GB" dirty="0"/>
              <a:t>, touch your toes. </a:t>
            </a:r>
          </a:p>
        </p:txBody>
      </p:sp>
    </p:spTree>
    <p:extLst>
      <p:ext uri="{BB962C8B-B14F-4D97-AF65-F5344CB8AC3E}">
        <p14:creationId xmlns:p14="http://schemas.microsoft.com/office/powerpoint/2010/main" val="139529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675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4.81481E-6 L -0.53568 -0.2870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84" y="-1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22222E-6 L -0.00352 -0.2099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" y="-1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0C39E95-4745-44B2-83C1-0B8667D0510D}"/>
</file>

<file path=customXml/itemProps2.xml><?xml version="1.0" encoding="utf-8"?>
<ds:datastoreItem xmlns:ds="http://schemas.openxmlformats.org/officeDocument/2006/customXml" ds:itemID="{30A43672-483A-481C-A9C5-8851409CE8EC}"/>
</file>

<file path=customXml/itemProps3.xml><?xml version="1.0" encoding="utf-8"?>
<ds:datastoreItem xmlns:ds="http://schemas.openxmlformats.org/officeDocument/2006/customXml" ds:itemID="{C7577B03-CA09-4BD2-926A-BDBE279EE312}"/>
</file>

<file path=docProps/app.xml><?xml version="1.0" encoding="utf-8"?>
<Properties xmlns="http://schemas.openxmlformats.org/officeDocument/2006/extended-properties" xmlns:vt="http://schemas.openxmlformats.org/officeDocument/2006/docPropsVTypes">
  <TotalTime>1677</TotalTime>
  <Words>169</Words>
  <Application>Microsoft Office PowerPoint</Application>
  <PresentationFormat>Widescreen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English </vt:lpstr>
      <vt:lpstr>What are the features of instructions?</vt:lpstr>
      <vt:lpstr>Spot the imperative verb in my sentence:</vt:lpstr>
      <vt:lpstr>Spot the imperative verb in my sentence. </vt:lpstr>
      <vt:lpstr>LO: To recognise time connectives in an instruction text.  Must: Identify common time connectives.  Should: Use time connectives to sequence events.  Could:  Use time connectives when giving verbal instructions.   </vt:lpstr>
      <vt:lpstr>This is called a time a time connective. </vt:lpstr>
      <vt:lpstr>Can you think of any other time connectives?</vt:lpstr>
      <vt:lpstr>PowerPoint Presentation</vt:lpstr>
      <vt:lpstr>Finally, sit down.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</dc:title>
  <dc:creator>Clare Atlay</dc:creator>
  <cp:lastModifiedBy>Clare Atlay</cp:lastModifiedBy>
  <cp:revision>1</cp:revision>
  <dcterms:created xsi:type="dcterms:W3CDTF">2022-02-26T11:44:25Z</dcterms:created>
  <dcterms:modified xsi:type="dcterms:W3CDTF">2022-02-27T15:42:07Z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