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04" r:id="rId2"/>
    <p:sldId id="279" r:id="rId3"/>
    <p:sldId id="288" r:id="rId4"/>
    <p:sldId id="305" r:id="rId5"/>
    <p:sldId id="30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3746"/>
    <a:srgbClr val="EA7600"/>
    <a:srgbClr val="9AF67A"/>
    <a:srgbClr val="85F45E"/>
    <a:srgbClr val="E7B8F6"/>
    <a:srgbClr val="F4D2FE"/>
    <a:srgbClr val="F7B635"/>
    <a:srgbClr val="E2AAF4"/>
    <a:srgbClr val="F1C6FE"/>
    <a:srgbClr val="F9B1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5AD8AB-9B83-4440-B70F-8153985D98BC}" v="1" dt="2020-05-07T14:34:36.1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41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58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e Kerwin" userId="89cc6116eb6c0dac" providerId="LiveId" clId="{205AD8AB-9B83-4440-B70F-8153985D98BC}"/>
    <pc:docChg chg="delSld modSld delMainMaster">
      <pc:chgData name="Jennie Kerwin" userId="89cc6116eb6c0dac" providerId="LiveId" clId="{205AD8AB-9B83-4440-B70F-8153985D98BC}" dt="2020-05-07T14:35:01.468" v="57" actId="20577"/>
      <pc:docMkLst>
        <pc:docMk/>
      </pc:docMkLst>
      <pc:sldChg chg="del">
        <pc:chgData name="Jennie Kerwin" userId="89cc6116eb6c0dac" providerId="LiveId" clId="{205AD8AB-9B83-4440-B70F-8153985D98BC}" dt="2020-05-07T14:32:33.780" v="0" actId="2696"/>
        <pc:sldMkLst>
          <pc:docMk/>
          <pc:sldMk cId="373814585" sldId="256"/>
        </pc:sldMkLst>
      </pc:sldChg>
      <pc:sldChg chg="modSp">
        <pc:chgData name="Jennie Kerwin" userId="89cc6116eb6c0dac" providerId="LiveId" clId="{205AD8AB-9B83-4440-B70F-8153985D98BC}" dt="2020-05-07T14:32:46.714" v="27" actId="6549"/>
        <pc:sldMkLst>
          <pc:docMk/>
          <pc:sldMk cId="2295459377" sldId="279"/>
        </pc:sldMkLst>
        <pc:spChg chg="mod">
          <ac:chgData name="Jennie Kerwin" userId="89cc6116eb6c0dac" providerId="LiveId" clId="{205AD8AB-9B83-4440-B70F-8153985D98BC}" dt="2020-05-07T14:32:46.714" v="27" actId="6549"/>
          <ac:spMkLst>
            <pc:docMk/>
            <pc:sldMk cId="2295459377" sldId="279"/>
            <ac:spMk id="25" creationId="{E4FB716F-78ED-4D21-9B21-45357D9A405E}"/>
          </ac:spMkLst>
        </pc:spChg>
      </pc:sldChg>
      <pc:sldChg chg="del">
        <pc:chgData name="Jennie Kerwin" userId="89cc6116eb6c0dac" providerId="LiveId" clId="{205AD8AB-9B83-4440-B70F-8153985D98BC}" dt="2020-05-07T14:33:19.712" v="39" actId="2696"/>
        <pc:sldMkLst>
          <pc:docMk/>
          <pc:sldMk cId="3369774542" sldId="281"/>
        </pc:sldMkLst>
      </pc:sldChg>
      <pc:sldChg chg="del">
        <pc:chgData name="Jennie Kerwin" userId="89cc6116eb6c0dac" providerId="LiveId" clId="{205AD8AB-9B83-4440-B70F-8153985D98BC}" dt="2020-05-07T14:32:36.400" v="20" actId="2696"/>
        <pc:sldMkLst>
          <pc:docMk/>
          <pc:sldMk cId="2435895325" sldId="286"/>
        </pc:sldMkLst>
      </pc:sldChg>
      <pc:sldChg chg="modSp">
        <pc:chgData name="Jennie Kerwin" userId="89cc6116eb6c0dac" providerId="LiveId" clId="{205AD8AB-9B83-4440-B70F-8153985D98BC}" dt="2020-05-07T14:34:38.834" v="52" actId="14100"/>
        <pc:sldMkLst>
          <pc:docMk/>
          <pc:sldMk cId="118196160" sldId="288"/>
        </pc:sldMkLst>
        <pc:spChg chg="mod">
          <ac:chgData name="Jennie Kerwin" userId="89cc6116eb6c0dac" providerId="LiveId" clId="{205AD8AB-9B83-4440-B70F-8153985D98BC}" dt="2020-05-07T14:32:51.724" v="28" actId="6549"/>
          <ac:spMkLst>
            <pc:docMk/>
            <pc:sldMk cId="118196160" sldId="288"/>
            <ac:spMk id="8" creationId="{1F0D71DE-5C79-4255-B479-729B95AEF261}"/>
          </ac:spMkLst>
        </pc:spChg>
        <pc:spChg chg="mod">
          <ac:chgData name="Jennie Kerwin" userId="89cc6116eb6c0dac" providerId="LiveId" clId="{205AD8AB-9B83-4440-B70F-8153985D98BC}" dt="2020-05-07T14:34:38.834" v="52" actId="14100"/>
          <ac:spMkLst>
            <pc:docMk/>
            <pc:sldMk cId="118196160" sldId="288"/>
            <ac:spMk id="22" creationId="{B9120C64-1720-421F-B3A2-1D8AE745AE16}"/>
          </ac:spMkLst>
        </pc:spChg>
      </pc:sldChg>
      <pc:sldChg chg="del">
        <pc:chgData name="Jennie Kerwin" userId="89cc6116eb6c0dac" providerId="LiveId" clId="{205AD8AB-9B83-4440-B70F-8153985D98BC}" dt="2020-05-07T14:33:15.121" v="33" actId="2696"/>
        <pc:sldMkLst>
          <pc:docMk/>
          <pc:sldMk cId="3523549184" sldId="289"/>
        </pc:sldMkLst>
      </pc:sldChg>
      <pc:sldChg chg="del">
        <pc:chgData name="Jennie Kerwin" userId="89cc6116eb6c0dac" providerId="LiveId" clId="{205AD8AB-9B83-4440-B70F-8153985D98BC}" dt="2020-05-07T14:33:18.591" v="36" actId="2696"/>
        <pc:sldMkLst>
          <pc:docMk/>
          <pc:sldMk cId="1707745529" sldId="290"/>
        </pc:sldMkLst>
      </pc:sldChg>
      <pc:sldChg chg="del">
        <pc:chgData name="Jennie Kerwin" userId="89cc6116eb6c0dac" providerId="LiveId" clId="{205AD8AB-9B83-4440-B70F-8153985D98BC}" dt="2020-05-07T14:32:35.380" v="18" actId="2696"/>
        <pc:sldMkLst>
          <pc:docMk/>
          <pc:sldMk cId="3612290388" sldId="292"/>
        </pc:sldMkLst>
      </pc:sldChg>
      <pc:sldChg chg="del">
        <pc:chgData name="Jennie Kerwin" userId="89cc6116eb6c0dac" providerId="LiveId" clId="{205AD8AB-9B83-4440-B70F-8153985D98BC}" dt="2020-05-07T14:32:36.650" v="21" actId="2696"/>
        <pc:sldMkLst>
          <pc:docMk/>
          <pc:sldMk cId="1277031491" sldId="293"/>
        </pc:sldMkLst>
      </pc:sldChg>
      <pc:sldChg chg="del">
        <pc:chgData name="Jennie Kerwin" userId="89cc6116eb6c0dac" providerId="LiveId" clId="{205AD8AB-9B83-4440-B70F-8153985D98BC}" dt="2020-05-07T14:32:36.920" v="22" actId="2696"/>
        <pc:sldMkLst>
          <pc:docMk/>
          <pc:sldMk cId="2233509979" sldId="294"/>
        </pc:sldMkLst>
      </pc:sldChg>
      <pc:sldChg chg="del">
        <pc:chgData name="Jennie Kerwin" userId="89cc6116eb6c0dac" providerId="LiveId" clId="{205AD8AB-9B83-4440-B70F-8153985D98BC}" dt="2020-05-07T14:32:36" v="19" actId="2696"/>
        <pc:sldMkLst>
          <pc:docMk/>
          <pc:sldMk cId="260601034" sldId="295"/>
        </pc:sldMkLst>
      </pc:sldChg>
      <pc:sldChg chg="del">
        <pc:chgData name="Jennie Kerwin" userId="89cc6116eb6c0dac" providerId="LiveId" clId="{205AD8AB-9B83-4440-B70F-8153985D98BC}" dt="2020-05-07T14:32:37.150" v="23" actId="2696"/>
        <pc:sldMkLst>
          <pc:docMk/>
          <pc:sldMk cId="3120488833" sldId="298"/>
        </pc:sldMkLst>
      </pc:sldChg>
      <pc:sldChg chg="del">
        <pc:chgData name="Jennie Kerwin" userId="89cc6116eb6c0dac" providerId="LiveId" clId="{205AD8AB-9B83-4440-B70F-8153985D98BC}" dt="2020-05-07T14:32:37.622" v="24" actId="2696"/>
        <pc:sldMkLst>
          <pc:docMk/>
          <pc:sldMk cId="2415300253" sldId="299"/>
        </pc:sldMkLst>
      </pc:sldChg>
      <pc:sldChg chg="del">
        <pc:chgData name="Jennie Kerwin" userId="89cc6116eb6c0dac" providerId="LiveId" clId="{205AD8AB-9B83-4440-B70F-8153985D98BC}" dt="2020-05-07T14:32:38.742" v="25" actId="2696"/>
        <pc:sldMkLst>
          <pc:docMk/>
          <pc:sldMk cId="2731176500" sldId="300"/>
        </pc:sldMkLst>
      </pc:sldChg>
      <pc:sldChg chg="modSp modNotesTx">
        <pc:chgData name="Jennie Kerwin" userId="89cc6116eb6c0dac" providerId="LiveId" clId="{205AD8AB-9B83-4440-B70F-8153985D98BC}" dt="2020-05-07T14:35:01.468" v="57" actId="20577"/>
        <pc:sldMkLst>
          <pc:docMk/>
          <pc:sldMk cId="1331107071" sldId="301"/>
        </pc:sldMkLst>
        <pc:spChg chg="mod">
          <ac:chgData name="Jennie Kerwin" userId="89cc6116eb6c0dac" providerId="LiveId" clId="{205AD8AB-9B83-4440-B70F-8153985D98BC}" dt="2020-05-07T14:33:01.479" v="30" actId="6549"/>
          <ac:spMkLst>
            <pc:docMk/>
            <pc:sldMk cId="1331107071" sldId="301"/>
            <ac:spMk id="8" creationId="{1F0D71DE-5C79-4255-B479-729B95AEF261}"/>
          </ac:spMkLst>
        </pc:spChg>
        <pc:spChg chg="mod">
          <ac:chgData name="Jennie Kerwin" userId="89cc6116eb6c0dac" providerId="LiveId" clId="{205AD8AB-9B83-4440-B70F-8153985D98BC}" dt="2020-05-07T14:35:01.468" v="57" actId="20577"/>
          <ac:spMkLst>
            <pc:docMk/>
            <pc:sldMk cId="1331107071" sldId="301"/>
            <ac:spMk id="18" creationId="{045A7137-ECC1-4889-B587-90978544EC6B}"/>
          </ac:spMkLst>
        </pc:spChg>
      </pc:sldChg>
      <pc:sldChg chg="del">
        <pc:chgData name="Jennie Kerwin" userId="89cc6116eb6c0dac" providerId="LiveId" clId="{205AD8AB-9B83-4440-B70F-8153985D98BC}" dt="2020-05-07T14:33:14.181" v="32" actId="2696"/>
        <pc:sldMkLst>
          <pc:docMk/>
          <pc:sldMk cId="331245913" sldId="302"/>
        </pc:sldMkLst>
      </pc:sldChg>
      <pc:sldChg chg="modSp">
        <pc:chgData name="Jennie Kerwin" userId="89cc6116eb6c0dac" providerId="LiveId" clId="{205AD8AB-9B83-4440-B70F-8153985D98BC}" dt="2020-05-07T14:34:16.020" v="50" actId="1076"/>
        <pc:sldMkLst>
          <pc:docMk/>
          <pc:sldMk cId="1972911970" sldId="304"/>
        </pc:sldMkLst>
        <pc:spChg chg="mod">
          <ac:chgData name="Jennie Kerwin" userId="89cc6116eb6c0dac" providerId="LiveId" clId="{205AD8AB-9B83-4440-B70F-8153985D98BC}" dt="2020-05-07T14:32:42.762" v="26" actId="6549"/>
          <ac:spMkLst>
            <pc:docMk/>
            <pc:sldMk cId="1972911970" sldId="304"/>
            <ac:spMk id="8" creationId="{1F0D71DE-5C79-4255-B479-729B95AEF261}"/>
          </ac:spMkLst>
        </pc:spChg>
        <pc:spChg chg="mod">
          <ac:chgData name="Jennie Kerwin" userId="89cc6116eb6c0dac" providerId="LiveId" clId="{205AD8AB-9B83-4440-B70F-8153985D98BC}" dt="2020-05-07T14:34:16.020" v="50" actId="1076"/>
          <ac:spMkLst>
            <pc:docMk/>
            <pc:sldMk cId="1972911970" sldId="304"/>
            <ac:spMk id="15" creationId="{20475010-5305-4EBB-A9AC-EF634EADA83F}"/>
          </ac:spMkLst>
        </pc:spChg>
      </pc:sldChg>
      <pc:sldChg chg="modSp">
        <pc:chgData name="Jennie Kerwin" userId="89cc6116eb6c0dac" providerId="LiveId" clId="{205AD8AB-9B83-4440-B70F-8153985D98BC}" dt="2020-05-07T14:32:55.194" v="29" actId="6549"/>
        <pc:sldMkLst>
          <pc:docMk/>
          <pc:sldMk cId="3706675338" sldId="305"/>
        </pc:sldMkLst>
        <pc:spChg chg="mod">
          <ac:chgData name="Jennie Kerwin" userId="89cc6116eb6c0dac" providerId="LiveId" clId="{205AD8AB-9B83-4440-B70F-8153985D98BC}" dt="2020-05-07T14:32:55.194" v="29" actId="6549"/>
          <ac:spMkLst>
            <pc:docMk/>
            <pc:sldMk cId="3706675338" sldId="305"/>
            <ac:spMk id="8" creationId="{1F0D71DE-5C79-4255-B479-729B95AEF261}"/>
          </ac:spMkLst>
        </pc:spChg>
      </pc:sldChg>
      <pc:sldChg chg="del">
        <pc:chgData name="Jennie Kerwin" userId="89cc6116eb6c0dac" providerId="LiveId" clId="{205AD8AB-9B83-4440-B70F-8153985D98BC}" dt="2020-05-07T14:33:18.801" v="37" actId="2696"/>
        <pc:sldMkLst>
          <pc:docMk/>
          <pc:sldMk cId="1561653633" sldId="306"/>
        </pc:sldMkLst>
      </pc:sldChg>
      <pc:sldChg chg="del">
        <pc:chgData name="Jennie Kerwin" userId="89cc6116eb6c0dac" providerId="LiveId" clId="{205AD8AB-9B83-4440-B70F-8153985D98BC}" dt="2020-05-07T14:33:18.181" v="34" actId="2696"/>
        <pc:sldMkLst>
          <pc:docMk/>
          <pc:sldMk cId="376642408" sldId="308"/>
        </pc:sldMkLst>
      </pc:sldChg>
      <pc:sldChg chg="del">
        <pc:chgData name="Jennie Kerwin" userId="89cc6116eb6c0dac" providerId="LiveId" clId="{205AD8AB-9B83-4440-B70F-8153985D98BC}" dt="2020-05-07T14:33:18.441" v="35" actId="2696"/>
        <pc:sldMkLst>
          <pc:docMk/>
          <pc:sldMk cId="3083399218" sldId="309"/>
        </pc:sldMkLst>
      </pc:sldChg>
      <pc:sldChg chg="del">
        <pc:chgData name="Jennie Kerwin" userId="89cc6116eb6c0dac" providerId="LiveId" clId="{205AD8AB-9B83-4440-B70F-8153985D98BC}" dt="2020-05-07T14:33:18.991" v="38" actId="2696"/>
        <pc:sldMkLst>
          <pc:docMk/>
          <pc:sldMk cId="821349586" sldId="310"/>
        </pc:sldMkLst>
      </pc:sldChg>
      <pc:sldChg chg="del">
        <pc:chgData name="Jennie Kerwin" userId="89cc6116eb6c0dac" providerId="LiveId" clId="{205AD8AB-9B83-4440-B70F-8153985D98BC}" dt="2020-05-07T14:32:33.980" v="1" actId="2696"/>
        <pc:sldMkLst>
          <pc:docMk/>
          <pc:sldMk cId="2368246456" sldId="311"/>
        </pc:sldMkLst>
      </pc:sldChg>
      <pc:sldChg chg="del">
        <pc:chgData name="Jennie Kerwin" userId="89cc6116eb6c0dac" providerId="LiveId" clId="{205AD8AB-9B83-4440-B70F-8153985D98BC}" dt="2020-05-07T14:32:34.180" v="2" actId="2696"/>
        <pc:sldMkLst>
          <pc:docMk/>
          <pc:sldMk cId="2951511293" sldId="312"/>
        </pc:sldMkLst>
      </pc:sldChg>
      <pc:sldChg chg="del">
        <pc:chgData name="Jennie Kerwin" userId="89cc6116eb6c0dac" providerId="LiveId" clId="{205AD8AB-9B83-4440-B70F-8153985D98BC}" dt="2020-05-07T14:32:35.070" v="4" actId="2696"/>
        <pc:sldMkLst>
          <pc:docMk/>
          <pc:sldMk cId="3771819385" sldId="313"/>
        </pc:sldMkLst>
      </pc:sldChg>
      <pc:sldChg chg="del">
        <pc:chgData name="Jennie Kerwin" userId="89cc6116eb6c0dac" providerId="LiveId" clId="{205AD8AB-9B83-4440-B70F-8153985D98BC}" dt="2020-05-07T14:32:34.380" v="3" actId="2696"/>
        <pc:sldMkLst>
          <pc:docMk/>
          <pc:sldMk cId="3771819385" sldId="314"/>
        </pc:sldMkLst>
      </pc:sldChg>
      <pc:sldChg chg="del">
        <pc:chgData name="Jennie Kerwin" userId="89cc6116eb6c0dac" providerId="LiveId" clId="{205AD8AB-9B83-4440-B70F-8153985D98BC}" dt="2020-05-07T14:33:20.192" v="40" actId="2696"/>
        <pc:sldMkLst>
          <pc:docMk/>
          <pc:sldMk cId="1394771633" sldId="315"/>
        </pc:sldMkLst>
      </pc:sldChg>
      <pc:sldChg chg="del">
        <pc:chgData name="Jennie Kerwin" userId="89cc6116eb6c0dac" providerId="LiveId" clId="{205AD8AB-9B83-4440-B70F-8153985D98BC}" dt="2020-05-07T14:33:20.702" v="41" actId="2696"/>
        <pc:sldMkLst>
          <pc:docMk/>
          <pc:sldMk cId="2399547374" sldId="316"/>
        </pc:sldMkLst>
      </pc:sldChg>
      <pc:sldMasterChg chg="del delSldLayout">
        <pc:chgData name="Jennie Kerwin" userId="89cc6116eb6c0dac" providerId="LiveId" clId="{205AD8AB-9B83-4440-B70F-8153985D98BC}" dt="2020-05-07T14:32:35.080" v="17" actId="2696"/>
        <pc:sldMasterMkLst>
          <pc:docMk/>
          <pc:sldMasterMk cId="3884222265" sldId="2147483673"/>
        </pc:sldMasterMkLst>
        <pc:sldLayoutChg chg="del">
          <pc:chgData name="Jennie Kerwin" userId="89cc6116eb6c0dac" providerId="LiveId" clId="{205AD8AB-9B83-4440-B70F-8153985D98BC}" dt="2020-05-07T14:32:35.070" v="5" actId="2696"/>
          <pc:sldLayoutMkLst>
            <pc:docMk/>
            <pc:sldMasterMk cId="3884222265" sldId="2147483673"/>
            <pc:sldLayoutMk cId="2968397471" sldId="2147483674"/>
          </pc:sldLayoutMkLst>
        </pc:sldLayoutChg>
        <pc:sldLayoutChg chg="del">
          <pc:chgData name="Jennie Kerwin" userId="89cc6116eb6c0dac" providerId="LiveId" clId="{205AD8AB-9B83-4440-B70F-8153985D98BC}" dt="2020-05-07T14:32:35.070" v="6" actId="2696"/>
          <pc:sldLayoutMkLst>
            <pc:docMk/>
            <pc:sldMasterMk cId="3884222265" sldId="2147483673"/>
            <pc:sldLayoutMk cId="1266349148" sldId="2147483675"/>
          </pc:sldLayoutMkLst>
        </pc:sldLayoutChg>
        <pc:sldLayoutChg chg="del">
          <pc:chgData name="Jennie Kerwin" userId="89cc6116eb6c0dac" providerId="LiveId" clId="{205AD8AB-9B83-4440-B70F-8153985D98BC}" dt="2020-05-07T14:32:35.070" v="7" actId="2696"/>
          <pc:sldLayoutMkLst>
            <pc:docMk/>
            <pc:sldMasterMk cId="3884222265" sldId="2147483673"/>
            <pc:sldLayoutMk cId="58254760" sldId="2147483676"/>
          </pc:sldLayoutMkLst>
        </pc:sldLayoutChg>
        <pc:sldLayoutChg chg="del">
          <pc:chgData name="Jennie Kerwin" userId="89cc6116eb6c0dac" providerId="LiveId" clId="{205AD8AB-9B83-4440-B70F-8153985D98BC}" dt="2020-05-07T14:32:35.080" v="8" actId="2696"/>
          <pc:sldLayoutMkLst>
            <pc:docMk/>
            <pc:sldMasterMk cId="3884222265" sldId="2147483673"/>
            <pc:sldLayoutMk cId="4250569621" sldId="2147483677"/>
          </pc:sldLayoutMkLst>
        </pc:sldLayoutChg>
        <pc:sldLayoutChg chg="del">
          <pc:chgData name="Jennie Kerwin" userId="89cc6116eb6c0dac" providerId="LiveId" clId="{205AD8AB-9B83-4440-B70F-8153985D98BC}" dt="2020-05-07T14:32:35.080" v="9" actId="2696"/>
          <pc:sldLayoutMkLst>
            <pc:docMk/>
            <pc:sldMasterMk cId="3884222265" sldId="2147483673"/>
            <pc:sldLayoutMk cId="1676867991" sldId="2147483678"/>
          </pc:sldLayoutMkLst>
        </pc:sldLayoutChg>
        <pc:sldLayoutChg chg="del">
          <pc:chgData name="Jennie Kerwin" userId="89cc6116eb6c0dac" providerId="LiveId" clId="{205AD8AB-9B83-4440-B70F-8153985D98BC}" dt="2020-05-07T14:32:35.080" v="10" actId="2696"/>
          <pc:sldLayoutMkLst>
            <pc:docMk/>
            <pc:sldMasterMk cId="3884222265" sldId="2147483673"/>
            <pc:sldLayoutMk cId="3211638000" sldId="2147483679"/>
          </pc:sldLayoutMkLst>
        </pc:sldLayoutChg>
        <pc:sldLayoutChg chg="del">
          <pc:chgData name="Jennie Kerwin" userId="89cc6116eb6c0dac" providerId="LiveId" clId="{205AD8AB-9B83-4440-B70F-8153985D98BC}" dt="2020-05-07T14:32:35.080" v="11" actId="2696"/>
          <pc:sldLayoutMkLst>
            <pc:docMk/>
            <pc:sldMasterMk cId="3884222265" sldId="2147483673"/>
            <pc:sldLayoutMk cId="335147377" sldId="2147483680"/>
          </pc:sldLayoutMkLst>
        </pc:sldLayoutChg>
        <pc:sldLayoutChg chg="del">
          <pc:chgData name="Jennie Kerwin" userId="89cc6116eb6c0dac" providerId="LiveId" clId="{205AD8AB-9B83-4440-B70F-8153985D98BC}" dt="2020-05-07T14:32:35.080" v="12" actId="2696"/>
          <pc:sldLayoutMkLst>
            <pc:docMk/>
            <pc:sldMasterMk cId="3884222265" sldId="2147483673"/>
            <pc:sldLayoutMk cId="2841480877" sldId="2147483681"/>
          </pc:sldLayoutMkLst>
        </pc:sldLayoutChg>
        <pc:sldLayoutChg chg="del">
          <pc:chgData name="Jennie Kerwin" userId="89cc6116eb6c0dac" providerId="LiveId" clId="{205AD8AB-9B83-4440-B70F-8153985D98BC}" dt="2020-05-07T14:32:35.080" v="13" actId="2696"/>
          <pc:sldLayoutMkLst>
            <pc:docMk/>
            <pc:sldMasterMk cId="3884222265" sldId="2147483673"/>
            <pc:sldLayoutMk cId="2420760012" sldId="2147483682"/>
          </pc:sldLayoutMkLst>
        </pc:sldLayoutChg>
        <pc:sldLayoutChg chg="del">
          <pc:chgData name="Jennie Kerwin" userId="89cc6116eb6c0dac" providerId="LiveId" clId="{205AD8AB-9B83-4440-B70F-8153985D98BC}" dt="2020-05-07T14:32:35.080" v="14" actId="2696"/>
          <pc:sldLayoutMkLst>
            <pc:docMk/>
            <pc:sldMasterMk cId="3884222265" sldId="2147483673"/>
            <pc:sldLayoutMk cId="3546985735" sldId="2147483683"/>
          </pc:sldLayoutMkLst>
        </pc:sldLayoutChg>
        <pc:sldLayoutChg chg="del">
          <pc:chgData name="Jennie Kerwin" userId="89cc6116eb6c0dac" providerId="LiveId" clId="{205AD8AB-9B83-4440-B70F-8153985D98BC}" dt="2020-05-07T14:32:35.080" v="15" actId="2696"/>
          <pc:sldLayoutMkLst>
            <pc:docMk/>
            <pc:sldMasterMk cId="3884222265" sldId="2147483673"/>
            <pc:sldLayoutMk cId="2641584521" sldId="2147483684"/>
          </pc:sldLayoutMkLst>
        </pc:sldLayoutChg>
        <pc:sldLayoutChg chg="del">
          <pc:chgData name="Jennie Kerwin" userId="89cc6116eb6c0dac" providerId="LiveId" clId="{205AD8AB-9B83-4440-B70F-8153985D98BC}" dt="2020-05-07T14:32:35.080" v="16" actId="2696"/>
          <pc:sldLayoutMkLst>
            <pc:docMk/>
            <pc:sldMasterMk cId="3884222265" sldId="2147483673"/>
            <pc:sldLayoutMk cId="1901441887" sldId="214748368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ECC001-2C7A-4C2A-8B06-705CA02DC7C6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873E03-7F6C-40B1-9C82-92C8804404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70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873E03-7F6C-40B1-9C82-92C8804404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2475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873E03-7F6C-40B1-9C82-92C8804404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4793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873E03-7F6C-40B1-9C82-92C8804404E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617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873E03-7F6C-40B1-9C82-92C8804404E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229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873E03-7F6C-40B1-9C82-92C8804404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5393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hamilton-trust.org.uk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 Shape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754010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 Shape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62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 Shape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15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FB96D1F-83BC-4887-89A5-175B6E6C68B9}"/>
              </a:ext>
            </a:extLst>
          </p:cNvPr>
          <p:cNvSpPr/>
          <p:nvPr userDrawn="1"/>
        </p:nvSpPr>
        <p:spPr>
          <a:xfrm>
            <a:off x="-53107" y="6221405"/>
            <a:ext cx="9197108" cy="657069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13BC91-F6D0-4DC8-B0B8-6E7E7FAB6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7E7D638D-B41C-46A9-87E5-34C770A46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43602" y="6367376"/>
            <a:ext cx="3086100" cy="365125"/>
          </a:xfrm>
        </p:spPr>
        <p:txBody>
          <a:bodyPr/>
          <a:lstStyle>
            <a:lvl1pPr>
              <a:defRPr sz="1200" b="0">
                <a:solidFill>
                  <a:srgbClr val="EA7600"/>
                </a:solidFill>
                <a:latin typeface="+mn-lt"/>
              </a:defRPr>
            </a:lvl1pPr>
          </a:lstStyle>
          <a:p>
            <a:pPr algn="r"/>
            <a:r>
              <a:rPr lang="en-GB" dirty="0"/>
              <a:t>Year 6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5D9A2E24-96C9-44BE-881E-97F4ADE1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85487" y="6367375"/>
            <a:ext cx="719921" cy="365125"/>
          </a:xfrm>
        </p:spPr>
        <p:txBody>
          <a:bodyPr/>
          <a:lstStyle>
            <a:lvl1pPr algn="ctr">
              <a:defRPr sz="1200" b="0">
                <a:solidFill>
                  <a:srgbClr val="EA7600"/>
                </a:solidFill>
                <a:latin typeface="+mn-lt"/>
              </a:defRPr>
            </a:lvl1pPr>
          </a:lstStyle>
          <a:p>
            <a:fld id="{BA0EE811-478C-4958-8104-2A70B5A1961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9D1CB2-11BF-434A-9AE8-BEAF97E774D6}"/>
              </a:ext>
            </a:extLst>
          </p:cNvPr>
          <p:cNvSpPr/>
          <p:nvPr userDrawn="1"/>
        </p:nvSpPr>
        <p:spPr>
          <a:xfrm>
            <a:off x="810410" y="6390463"/>
            <a:ext cx="16813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GB" sz="1200" b="0" dirty="0">
                <a:solidFill>
                  <a:srgbClr val="EA7600"/>
                </a:solidFill>
              </a:rPr>
              <a:t>© </a:t>
            </a:r>
            <a:r>
              <a:rPr lang="en-GB" sz="1200" b="0" dirty="0">
                <a:solidFill>
                  <a:srgbClr val="EA7600"/>
                </a:solidFill>
                <a:hlinkClick r:id="rId2"/>
              </a:rPr>
              <a:t>hamilton-trust.org.uk</a:t>
            </a:r>
            <a:endParaRPr lang="en-GB" sz="1200" b="0" dirty="0">
              <a:solidFill>
                <a:srgbClr val="EA76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1EBB7B-6C39-48C7-850C-99BEC78CA1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058" y="6091747"/>
            <a:ext cx="775846" cy="721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14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 Shape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184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 Shape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77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 Shape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770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 Shape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469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 Shape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172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 Shape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032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 Shape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64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 Shape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712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bg1">
                <a:lumMod val="95000"/>
              </a:schemeClr>
            </a:gs>
            <a:gs pos="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Year 6 Shape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276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2FA579C2-8B4B-49AA-81E3-27664646CDA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34533" y="1073556"/>
            <a:ext cx="4376124" cy="43415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35" name="Group 34">
            <a:extLst>
              <a:ext uri="{FF2B5EF4-FFF2-40B4-BE49-F238E27FC236}">
                <a16:creationId xmlns:a16="http://schemas.microsoft.com/office/drawing/2014/main" id="{F9B03ABE-9386-4BBE-AA41-E3D3B83DB136}"/>
              </a:ext>
            </a:extLst>
          </p:cNvPr>
          <p:cNvGrpSpPr/>
          <p:nvPr/>
        </p:nvGrpSpPr>
        <p:grpSpPr>
          <a:xfrm>
            <a:off x="5943602" y="923563"/>
            <a:ext cx="2686148" cy="2528520"/>
            <a:chOff x="7924802" y="88417"/>
            <a:chExt cx="3581531" cy="3371359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8D96647-6794-43A3-9E63-AD7F6EBD4BEF}"/>
                </a:ext>
              </a:extLst>
            </p:cNvPr>
            <p:cNvSpPr txBox="1"/>
            <p:nvPr/>
          </p:nvSpPr>
          <p:spPr>
            <a:xfrm>
              <a:off x="10988748" y="2905779"/>
              <a:ext cx="517585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1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A90A209-E3A6-4E91-BE46-668302D21864}"/>
                </a:ext>
              </a:extLst>
            </p:cNvPr>
            <p:cNvSpPr txBox="1"/>
            <p:nvPr/>
          </p:nvSpPr>
          <p:spPr>
            <a:xfrm>
              <a:off x="7924802" y="88417"/>
              <a:ext cx="517585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1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y</a:t>
              </a: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1F0D71DE-5C79-4255-B479-729B95AEF261}"/>
              </a:ext>
            </a:extLst>
          </p:cNvPr>
          <p:cNvSpPr/>
          <p:nvPr/>
        </p:nvSpPr>
        <p:spPr>
          <a:xfrm>
            <a:off x="79513" y="61090"/>
            <a:ext cx="84557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75"/>
              </a:spcAft>
              <a:buClr>
                <a:srgbClr val="ED7D31"/>
              </a:buClr>
              <a:buSzPct val="120000"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Describe new co-ordinates after a translation.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6E5E31-094D-4E1D-B7CB-D8EE76837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0EE811-478C-4958-8104-2A70B5A1961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A7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CA9222F-C245-481A-9D2E-0032BE148CAD}"/>
              </a:ext>
            </a:extLst>
          </p:cNvPr>
          <p:cNvSpPr txBox="1"/>
          <p:nvPr/>
        </p:nvSpPr>
        <p:spPr>
          <a:xfrm>
            <a:off x="4723918" y="2340779"/>
            <a:ext cx="65818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(-4, 3)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BF4D3EB-2FD6-42F3-A9DA-DDDE36B5D10C}"/>
              </a:ext>
            </a:extLst>
          </p:cNvPr>
          <p:cNvSpPr txBox="1"/>
          <p:nvPr/>
        </p:nvSpPr>
        <p:spPr>
          <a:xfrm>
            <a:off x="6494103" y="3919621"/>
            <a:ext cx="65818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(1, -3)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EFD9EDE-8F11-45CE-BE48-4536120F5FE1}"/>
              </a:ext>
            </a:extLst>
          </p:cNvPr>
          <p:cNvSpPr txBox="1"/>
          <p:nvPr/>
        </p:nvSpPr>
        <p:spPr>
          <a:xfrm>
            <a:off x="4408540" y="3958941"/>
            <a:ext cx="7680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(-6, -3)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17EA12F-31B5-49BE-A899-DE7D857B549B}"/>
              </a:ext>
            </a:extLst>
          </p:cNvPr>
          <p:cNvGrpSpPr/>
          <p:nvPr/>
        </p:nvGrpSpPr>
        <p:grpSpPr>
          <a:xfrm>
            <a:off x="4843055" y="2466716"/>
            <a:ext cx="2187052" cy="1636780"/>
            <a:chOff x="6457408" y="2145954"/>
            <a:chExt cx="2916068" cy="2182377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1DE4C95-F335-49C4-83D7-24551BE72387}"/>
                </a:ext>
              </a:extLst>
            </p:cNvPr>
            <p:cNvSpPr txBox="1"/>
            <p:nvPr/>
          </p:nvSpPr>
          <p:spPr>
            <a:xfrm>
              <a:off x="6951444" y="2146538"/>
              <a:ext cx="605525" cy="615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+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6D94F74-C191-4220-9EF4-A00D1BDC047A}"/>
                </a:ext>
              </a:extLst>
            </p:cNvPr>
            <p:cNvSpPr txBox="1"/>
            <p:nvPr/>
          </p:nvSpPr>
          <p:spPr>
            <a:xfrm>
              <a:off x="8250051" y="3712777"/>
              <a:ext cx="605525" cy="615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+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CF13A31-B974-4E2B-A85A-12F91C299907}"/>
                </a:ext>
              </a:extLst>
            </p:cNvPr>
            <p:cNvSpPr txBox="1"/>
            <p:nvPr/>
          </p:nvSpPr>
          <p:spPr>
            <a:xfrm>
              <a:off x="8767951" y="2145954"/>
              <a:ext cx="605525" cy="615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+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926AE0B-CB31-4D2E-A983-43FEA4DD0757}"/>
                </a:ext>
              </a:extLst>
            </p:cNvPr>
            <p:cNvSpPr txBox="1"/>
            <p:nvPr/>
          </p:nvSpPr>
          <p:spPr>
            <a:xfrm>
              <a:off x="6457408" y="3693720"/>
              <a:ext cx="605525" cy="615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+</a:t>
              </a: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5D36C747-2711-4E0C-8917-24D58BE9444A}"/>
              </a:ext>
            </a:extLst>
          </p:cNvPr>
          <p:cNvSpPr txBox="1"/>
          <p:nvPr/>
        </p:nvSpPr>
        <p:spPr>
          <a:xfrm>
            <a:off x="6844044" y="2343230"/>
            <a:ext cx="65818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(3, 3)</a:t>
            </a:r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E185FEA8-7106-464A-B447-82247F05C941}"/>
              </a:ext>
            </a:extLst>
          </p:cNvPr>
          <p:cNvSpPr/>
          <p:nvPr/>
        </p:nvSpPr>
        <p:spPr>
          <a:xfrm>
            <a:off x="5046317" y="2701203"/>
            <a:ext cx="1753069" cy="1181100"/>
          </a:xfrm>
          <a:prstGeom prst="parallelogram">
            <a:avLst>
              <a:gd name="adj" fmla="val 33000"/>
            </a:avLst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B222754-DD34-401C-8B23-8FBDBE3C74BE}"/>
              </a:ext>
            </a:extLst>
          </p:cNvPr>
          <p:cNvGrpSpPr/>
          <p:nvPr/>
        </p:nvGrpSpPr>
        <p:grpSpPr>
          <a:xfrm>
            <a:off x="622920" y="2227503"/>
            <a:ext cx="3125994" cy="1618163"/>
            <a:chOff x="581159" y="2340778"/>
            <a:chExt cx="3125994" cy="1618163"/>
          </a:xfrm>
        </p:grpSpPr>
        <p:sp>
          <p:nvSpPr>
            <p:cNvPr id="25" name="Speech Bubble: Rectangle with Corners Rounded 24">
              <a:extLst>
                <a:ext uri="{FF2B5EF4-FFF2-40B4-BE49-F238E27FC236}">
                  <a16:creationId xmlns:a16="http://schemas.microsoft.com/office/drawing/2014/main" id="{C1A57A23-1916-4484-8DE8-91DEE0EE0699}"/>
                </a:ext>
              </a:extLst>
            </p:cNvPr>
            <p:cNvSpPr/>
            <p:nvPr/>
          </p:nvSpPr>
          <p:spPr>
            <a:xfrm>
              <a:off x="581159" y="2340778"/>
              <a:ext cx="2925061" cy="1618163"/>
            </a:xfrm>
            <a:prstGeom prst="wedgeRoundRectCallout">
              <a:avLst>
                <a:gd name="adj1" fmla="val -66587"/>
                <a:gd name="adj2" fmla="val -39285"/>
                <a:gd name="adj3" fmla="val 1666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5374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Now, let’s use our paper, pencils and rulers to sketch the shape (not the grid) and label the co-ordinates…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1" u="none" strike="noStrike" kern="1200" cap="none" spc="0" normalizeH="0" baseline="0" noProof="0" dirty="0">
                  <a:ln>
                    <a:noFill/>
                  </a:ln>
                  <a:solidFill>
                    <a:srgbClr val="25374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Don’t rub off the co-ordinates when we finish!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19043" y="3050198"/>
              <a:ext cx="388110" cy="388272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5" name="Group 4"/>
          <p:cNvGrpSpPr/>
          <p:nvPr/>
        </p:nvGrpSpPr>
        <p:grpSpPr>
          <a:xfrm>
            <a:off x="714293" y="641743"/>
            <a:ext cx="2404298" cy="606294"/>
            <a:chOff x="1167141" y="1074204"/>
            <a:chExt cx="3205731" cy="721769"/>
          </a:xfrm>
        </p:grpSpPr>
        <p:sp>
          <p:nvSpPr>
            <p:cNvPr id="23" name="Speech Bubble: Rectangle with Corners Rounded 22">
              <a:extLst>
                <a:ext uri="{FF2B5EF4-FFF2-40B4-BE49-F238E27FC236}">
                  <a16:creationId xmlns:a16="http://schemas.microsoft.com/office/drawing/2014/main" id="{C2FBDBCE-3ED1-46F3-B660-D41D38D36A58}"/>
                </a:ext>
              </a:extLst>
            </p:cNvPr>
            <p:cNvSpPr/>
            <p:nvPr/>
          </p:nvSpPr>
          <p:spPr>
            <a:xfrm>
              <a:off x="1167141" y="1074204"/>
              <a:ext cx="3205731" cy="721769"/>
            </a:xfrm>
            <a:prstGeom prst="wedgeRoundRectCallout">
              <a:avLst>
                <a:gd name="adj1" fmla="val -60998"/>
                <a:gd name="adj2" fmla="val 34890"/>
                <a:gd name="adj3" fmla="val 1666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5374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 shape is this?</a:t>
              </a: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5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254484" y="1118171"/>
              <a:ext cx="307921" cy="519865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736832" y="4284621"/>
            <a:ext cx="2925061" cy="1535304"/>
            <a:chOff x="953801" y="4190963"/>
            <a:chExt cx="3900081" cy="1827722"/>
          </a:xfrm>
        </p:grpSpPr>
        <p:sp>
          <p:nvSpPr>
            <p:cNvPr id="15" name="Speech Bubble: Rectangle with Corners Rounded 14">
              <a:extLst>
                <a:ext uri="{FF2B5EF4-FFF2-40B4-BE49-F238E27FC236}">
                  <a16:creationId xmlns:a16="http://schemas.microsoft.com/office/drawing/2014/main" id="{20475010-5305-4EBB-A9AC-EF634EADA83F}"/>
                </a:ext>
              </a:extLst>
            </p:cNvPr>
            <p:cNvSpPr/>
            <p:nvPr/>
          </p:nvSpPr>
          <p:spPr>
            <a:xfrm>
              <a:off x="953801" y="4647791"/>
              <a:ext cx="3900081" cy="1370894"/>
            </a:xfrm>
            <a:prstGeom prst="wedgeRoundRectCallout">
              <a:avLst>
                <a:gd name="adj1" fmla="val -68227"/>
                <a:gd name="adj2" fmla="val -6505"/>
                <a:gd name="adj3" fmla="val 16667"/>
              </a:avLst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5374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This parallelogram moves</a:t>
              </a:r>
              <a:br>
                <a:rPr kumimoji="0" lang="en-GB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5374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</a:br>
              <a:r>
                <a:rPr kumimoji="0" lang="en-GB" sz="1600" b="1" i="0" u="sng" strike="noStrike" kern="1200" cap="none" spc="0" normalizeH="0" baseline="0" noProof="0" dirty="0">
                  <a:ln>
                    <a:noFill/>
                  </a:ln>
                  <a:solidFill>
                    <a:srgbClr val="25374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 squares to the right</a:t>
              </a:r>
              <a:r>
                <a:rPr kumimoji="0" lang="en-GB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5374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.</a:t>
              </a:r>
              <a:br>
                <a:rPr kumimoji="0" lang="en-GB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5374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</a:br>
              <a:r>
                <a:rPr kumimoji="0" lang="en-GB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5374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 are the co-ordinates of its new position?</a:t>
              </a:r>
            </a:p>
          </p:txBody>
        </p:sp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48824" y="4190963"/>
              <a:ext cx="952189" cy="537925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34" name="Footer Placeholder 4">
            <a:extLst>
              <a:ext uri="{FF2B5EF4-FFF2-40B4-BE49-F238E27FC236}">
                <a16:creationId xmlns:a16="http://schemas.microsoft.com/office/drawing/2014/main" id="{79C850A9-87A7-4669-94E4-2D4D38F29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43602" y="6367376"/>
            <a:ext cx="3086100" cy="365125"/>
          </a:xfrm>
        </p:spPr>
        <p:txBody>
          <a:bodyPr/>
          <a:lstStyle/>
          <a:p>
            <a:pPr algn="r"/>
            <a:r>
              <a:rPr lang="en-GB" dirty="0">
                <a:solidFill>
                  <a:srgbClr val="EA7600"/>
                </a:solidFill>
              </a:rPr>
              <a:t>Year 6</a:t>
            </a:r>
          </a:p>
        </p:txBody>
      </p:sp>
      <p:sp>
        <p:nvSpPr>
          <p:cNvPr id="40" name="Speech Bubble: Rectangle with Corners Rounded 39">
            <a:extLst>
              <a:ext uri="{FF2B5EF4-FFF2-40B4-BE49-F238E27FC236}">
                <a16:creationId xmlns:a16="http://schemas.microsoft.com/office/drawing/2014/main" id="{EE7924C3-A76B-4125-9CD4-D487413D5FD6}"/>
              </a:ext>
            </a:extLst>
          </p:cNvPr>
          <p:cNvSpPr/>
          <p:nvPr/>
        </p:nvSpPr>
        <p:spPr>
          <a:xfrm>
            <a:off x="889883" y="1458205"/>
            <a:ext cx="2053117" cy="459918"/>
          </a:xfrm>
          <a:prstGeom prst="wedgeRoundRectCallout">
            <a:avLst>
              <a:gd name="adj1" fmla="val -27647"/>
              <a:gd name="adj2" fmla="val 4726"/>
              <a:gd name="adj3" fmla="val 16667"/>
            </a:avLst>
          </a:pr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parallelogram</a:t>
            </a:r>
          </a:p>
        </p:txBody>
      </p:sp>
    </p:spTree>
    <p:extLst>
      <p:ext uri="{BB962C8B-B14F-4D97-AF65-F5344CB8AC3E}">
        <p14:creationId xmlns:p14="http://schemas.microsoft.com/office/powerpoint/2010/main" val="1972911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33" grpId="0"/>
      <p:bldP spid="4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F0C04CA0-DABC-45EE-A7F6-42F1B413501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67502" y="1095098"/>
            <a:ext cx="4337073" cy="43028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35" name="Group 34">
            <a:extLst>
              <a:ext uri="{FF2B5EF4-FFF2-40B4-BE49-F238E27FC236}">
                <a16:creationId xmlns:a16="http://schemas.microsoft.com/office/drawing/2014/main" id="{F9B03ABE-9386-4BBE-AA41-E3D3B83DB136}"/>
              </a:ext>
            </a:extLst>
          </p:cNvPr>
          <p:cNvGrpSpPr/>
          <p:nvPr/>
        </p:nvGrpSpPr>
        <p:grpSpPr>
          <a:xfrm>
            <a:off x="5943602" y="923563"/>
            <a:ext cx="2686148" cy="2528520"/>
            <a:chOff x="7924802" y="88417"/>
            <a:chExt cx="3581531" cy="3371359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8D96647-6794-43A3-9E63-AD7F6EBD4BEF}"/>
                </a:ext>
              </a:extLst>
            </p:cNvPr>
            <p:cNvSpPr txBox="1"/>
            <p:nvPr/>
          </p:nvSpPr>
          <p:spPr>
            <a:xfrm>
              <a:off x="10988748" y="2905779"/>
              <a:ext cx="517585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1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A90A209-E3A6-4E91-BE46-668302D21864}"/>
                </a:ext>
              </a:extLst>
            </p:cNvPr>
            <p:cNvSpPr txBox="1"/>
            <p:nvPr/>
          </p:nvSpPr>
          <p:spPr>
            <a:xfrm>
              <a:off x="7924802" y="88417"/>
              <a:ext cx="517585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1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y</a:t>
              </a:r>
            </a:p>
          </p:txBody>
        </p:sp>
      </p:grp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6E5E31-094D-4E1D-B7CB-D8EE76837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0EE811-478C-4958-8104-2A70B5A1961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A7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peech Bubble: Rectangle with Corners Rounded 24">
            <a:extLst>
              <a:ext uri="{FF2B5EF4-FFF2-40B4-BE49-F238E27FC236}">
                <a16:creationId xmlns:a16="http://schemas.microsoft.com/office/drawing/2014/main" id="{C1A57A23-1916-4484-8DE8-91DEE0EE0699}"/>
              </a:ext>
            </a:extLst>
          </p:cNvPr>
          <p:cNvSpPr/>
          <p:nvPr/>
        </p:nvSpPr>
        <p:spPr>
          <a:xfrm>
            <a:off x="552091" y="923563"/>
            <a:ext cx="3213977" cy="1378680"/>
          </a:xfrm>
          <a:prstGeom prst="wedgeRoundRectCallout">
            <a:avLst>
              <a:gd name="adj1" fmla="val -66587"/>
              <a:gd name="adj2" fmla="val -39285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This shape has been 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translated</a:t>
            </a:r>
            <a:r>
              <a:rPr lang="en-GB" sz="1600" b="1" dirty="0">
                <a:solidFill>
                  <a:srgbClr val="253746"/>
                </a:solidFill>
                <a:latin typeface="Calibri" panose="020F0502020204030204"/>
              </a:rPr>
              <a:t>.</a:t>
            </a:r>
            <a:br>
              <a:rPr lang="en-GB" sz="1600" b="1" dirty="0">
                <a:solidFill>
                  <a:srgbClr val="253746"/>
                </a:solidFill>
                <a:latin typeface="Calibri" panose="020F0502020204030204"/>
              </a:rPr>
            </a:br>
            <a:r>
              <a:rPr lang="en-GB" sz="1600" b="1" dirty="0">
                <a:solidFill>
                  <a:srgbClr val="253746"/>
                </a:solidFill>
                <a:latin typeface="Calibri" panose="020F0502020204030204"/>
              </a:rPr>
              <a:t>T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 means that it has </a:t>
            </a:r>
            <a:r>
              <a:rPr kumimoji="0" lang="en-GB" sz="1600" b="1" i="0" u="sng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moved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but kept its original shape and orientation.</a:t>
            </a:r>
            <a:endParaRPr kumimoji="0" lang="en-GB" sz="1600" b="1" i="1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48180F9-794F-44C2-B01A-76767506764B}"/>
              </a:ext>
            </a:extLst>
          </p:cNvPr>
          <p:cNvSpPr txBox="1"/>
          <p:nvPr/>
        </p:nvSpPr>
        <p:spPr>
          <a:xfrm>
            <a:off x="5305648" y="2329410"/>
            <a:ext cx="65818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(-1, 3)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33A307E-3B80-408D-91F7-A3B0FA2EA554}"/>
              </a:ext>
            </a:extLst>
          </p:cNvPr>
          <p:cNvSpPr txBox="1"/>
          <p:nvPr/>
        </p:nvSpPr>
        <p:spPr>
          <a:xfrm>
            <a:off x="7075833" y="3908252"/>
            <a:ext cx="65818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 -3)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D052095-A72F-4EFC-9C69-F5A241918349}"/>
              </a:ext>
            </a:extLst>
          </p:cNvPr>
          <p:cNvSpPr txBox="1"/>
          <p:nvPr/>
        </p:nvSpPr>
        <p:spPr>
          <a:xfrm>
            <a:off x="4990270" y="3947572"/>
            <a:ext cx="73865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(-3, -3)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000314A-80AD-4B9B-A2C4-60CD0DF1978D}"/>
              </a:ext>
            </a:extLst>
          </p:cNvPr>
          <p:cNvSpPr txBox="1"/>
          <p:nvPr/>
        </p:nvSpPr>
        <p:spPr>
          <a:xfrm>
            <a:off x="7425774" y="2331861"/>
            <a:ext cx="65818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(6, 3)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4060185-3CAA-41A0-B9B7-E094CB4355B6}"/>
              </a:ext>
            </a:extLst>
          </p:cNvPr>
          <p:cNvGrpSpPr/>
          <p:nvPr/>
        </p:nvGrpSpPr>
        <p:grpSpPr>
          <a:xfrm>
            <a:off x="4846798" y="2478604"/>
            <a:ext cx="2192831" cy="1609667"/>
            <a:chOff x="6462401" y="2201127"/>
            <a:chExt cx="2923773" cy="2146221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316FA8BE-99A4-4C53-801C-02D8B6175DC1}"/>
                </a:ext>
              </a:extLst>
            </p:cNvPr>
            <p:cNvGrpSpPr/>
            <p:nvPr/>
          </p:nvGrpSpPr>
          <p:grpSpPr>
            <a:xfrm>
              <a:off x="6462401" y="2201127"/>
              <a:ext cx="2923773" cy="2146221"/>
              <a:chOff x="6462401" y="2201127"/>
              <a:chExt cx="2923773" cy="2146221"/>
            </a:xfrm>
          </p:grpSpPr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C7D0CD4E-1F1C-4B1C-8C7D-4D2053D0EB5A}"/>
                  </a:ext>
                </a:extLst>
              </p:cNvPr>
              <p:cNvSpPr txBox="1"/>
              <p:nvPr/>
            </p:nvSpPr>
            <p:spPr>
              <a:xfrm>
                <a:off x="6967317" y="2201127"/>
                <a:ext cx="605525" cy="61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+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D2B6263-C0D2-41E9-B09F-C007C2EADFAB}"/>
                  </a:ext>
                </a:extLst>
              </p:cNvPr>
              <p:cNvSpPr txBox="1"/>
              <p:nvPr/>
            </p:nvSpPr>
            <p:spPr>
              <a:xfrm>
                <a:off x="8268661" y="3725912"/>
                <a:ext cx="605525" cy="61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+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A530CBF4-E353-46B2-B4C3-EF4BCF4BA2BF}"/>
                  </a:ext>
                </a:extLst>
              </p:cNvPr>
              <p:cNvSpPr txBox="1"/>
              <p:nvPr/>
            </p:nvSpPr>
            <p:spPr>
              <a:xfrm>
                <a:off x="8780649" y="2205413"/>
                <a:ext cx="605525" cy="615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+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2FB2093D-4ED2-45C9-99D1-41AC3FFC4397}"/>
                  </a:ext>
                </a:extLst>
              </p:cNvPr>
              <p:cNvSpPr txBox="1"/>
              <p:nvPr/>
            </p:nvSpPr>
            <p:spPr>
              <a:xfrm>
                <a:off x="6462401" y="3731794"/>
                <a:ext cx="605525" cy="615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+</a:t>
                </a:r>
              </a:p>
            </p:txBody>
          </p:sp>
        </p:grpSp>
        <p:sp>
          <p:nvSpPr>
            <p:cNvPr id="48" name="Parallelogram 47">
              <a:extLst>
                <a:ext uri="{FF2B5EF4-FFF2-40B4-BE49-F238E27FC236}">
                  <a16:creationId xmlns:a16="http://schemas.microsoft.com/office/drawing/2014/main" id="{BB4EE315-5C3A-4942-AD5C-3CE86338A6E9}"/>
                </a:ext>
              </a:extLst>
            </p:cNvPr>
            <p:cNvSpPr/>
            <p:nvPr/>
          </p:nvSpPr>
          <p:spPr>
            <a:xfrm>
              <a:off x="6759573" y="2532356"/>
              <a:ext cx="2317750" cy="1525910"/>
            </a:xfrm>
            <a:prstGeom prst="parallelogram">
              <a:avLst>
                <a:gd name="adj" fmla="val 33576"/>
              </a:avLst>
            </a:prstGeom>
            <a:solidFill>
              <a:schemeClr val="accent1"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29045" y="3539146"/>
            <a:ext cx="3022636" cy="1036814"/>
            <a:chOff x="855639" y="2962759"/>
            <a:chExt cx="4030180" cy="945606"/>
          </a:xfrm>
        </p:grpSpPr>
        <p:sp>
          <p:nvSpPr>
            <p:cNvPr id="39" name="Speech Bubble: Rectangle with Corners Rounded 22">
              <a:extLst>
                <a:ext uri="{FF2B5EF4-FFF2-40B4-BE49-F238E27FC236}">
                  <a16:creationId xmlns:a16="http://schemas.microsoft.com/office/drawing/2014/main" id="{C2FBDBCE-3ED1-46F3-B660-D41D38D36A58}"/>
                </a:ext>
              </a:extLst>
            </p:cNvPr>
            <p:cNvSpPr/>
            <p:nvPr/>
          </p:nvSpPr>
          <p:spPr>
            <a:xfrm>
              <a:off x="855639" y="3056884"/>
              <a:ext cx="3864406" cy="851481"/>
            </a:xfrm>
            <a:prstGeom prst="wedgeRoundRectCallout">
              <a:avLst>
                <a:gd name="adj1" fmla="val -60998"/>
                <a:gd name="adj2" fmla="val 34890"/>
                <a:gd name="adj3" fmla="val 1666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FFC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5374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Look at the new co-ordinates.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5374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 is the same; what is different?</a:t>
              </a:r>
            </a:p>
          </p:txBody>
        </p:sp>
        <p:pic>
          <p:nvPicPr>
            <p:cNvPr id="53" name="Picture 52"/>
            <p:cNvPicPr>
              <a:picLocks noChangeAspect="1"/>
            </p:cNvPicPr>
            <p:nvPr/>
          </p:nvPicPr>
          <p:blipFill rotWithShape="1">
            <a:blip r:embed="rId4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577898" y="2962759"/>
              <a:ext cx="307921" cy="519866"/>
            </a:xfrm>
            <a:prstGeom prst="rect">
              <a:avLst/>
            </a:prstGeom>
          </p:spPr>
        </p:pic>
      </p:grpSp>
      <p:sp>
        <p:nvSpPr>
          <p:cNvPr id="26" name="Footer Placeholder 4">
            <a:extLst>
              <a:ext uri="{FF2B5EF4-FFF2-40B4-BE49-F238E27FC236}">
                <a16:creationId xmlns:a16="http://schemas.microsoft.com/office/drawing/2014/main" id="{79C850A9-87A7-4669-94E4-2D4D38F29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43602" y="6367376"/>
            <a:ext cx="3086100" cy="365125"/>
          </a:xfrm>
        </p:spPr>
        <p:txBody>
          <a:bodyPr/>
          <a:lstStyle/>
          <a:p>
            <a:pPr algn="r"/>
            <a:r>
              <a:rPr lang="en-GB" dirty="0">
                <a:solidFill>
                  <a:srgbClr val="EA7600"/>
                </a:solidFill>
              </a:rPr>
              <a:t>Year 6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31C74EF-4FAB-4928-9823-E7DC6BDC769F}"/>
              </a:ext>
            </a:extLst>
          </p:cNvPr>
          <p:cNvSpPr/>
          <p:nvPr/>
        </p:nvSpPr>
        <p:spPr>
          <a:xfrm>
            <a:off x="79513" y="61090"/>
            <a:ext cx="84557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75"/>
              </a:spcAft>
              <a:buClr>
                <a:srgbClr val="ED7D31"/>
              </a:buClr>
              <a:buSzPct val="120000"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Describe new co-ordinates after a translation.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545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6 L 0.06163 0.0002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25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75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/>
      <p:bldP spid="43" grpId="0"/>
      <p:bldP spid="44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E9FB358C-3775-45D0-A8E7-E019963BC2D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67502" y="1095098"/>
            <a:ext cx="4337073" cy="43028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6E5E31-094D-4E1D-B7CB-D8EE76837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>
                <a:solidFill>
                  <a:srgbClr val="EA7600"/>
                </a:solidFill>
              </a:rPr>
              <a:pPr/>
              <a:t>3</a:t>
            </a:fld>
            <a:endParaRPr lang="en-GB" dirty="0">
              <a:solidFill>
                <a:srgbClr val="EA7600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2149551-EF6F-4A73-916B-79A300E584A1}"/>
              </a:ext>
            </a:extLst>
          </p:cNvPr>
          <p:cNvGrpSpPr/>
          <p:nvPr/>
        </p:nvGrpSpPr>
        <p:grpSpPr>
          <a:xfrm>
            <a:off x="5943602" y="923563"/>
            <a:ext cx="2686148" cy="2528520"/>
            <a:chOff x="7924802" y="88417"/>
            <a:chExt cx="3581531" cy="337135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3797E91-2BAB-4983-9238-0FDDD9E31D94}"/>
                </a:ext>
              </a:extLst>
            </p:cNvPr>
            <p:cNvSpPr txBox="1"/>
            <p:nvPr/>
          </p:nvSpPr>
          <p:spPr>
            <a:xfrm>
              <a:off x="10988748" y="2905779"/>
              <a:ext cx="517585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1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97F35EF-ED55-4C1D-9447-FB252FA75023}"/>
                </a:ext>
              </a:extLst>
            </p:cNvPr>
            <p:cNvSpPr txBox="1"/>
            <p:nvPr/>
          </p:nvSpPr>
          <p:spPr>
            <a:xfrm>
              <a:off x="7924802" y="88417"/>
              <a:ext cx="517585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1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y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680B54B1-8540-4E41-BD26-538EC7C28F61}"/>
              </a:ext>
            </a:extLst>
          </p:cNvPr>
          <p:cNvSpPr txBox="1"/>
          <p:nvPr/>
        </p:nvSpPr>
        <p:spPr>
          <a:xfrm>
            <a:off x="4646830" y="2153507"/>
            <a:ext cx="912026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/>
              <a:t>(-4, 3)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9C1EF6-63D3-41CC-B1CD-C2A17DA44C76}"/>
              </a:ext>
            </a:extLst>
          </p:cNvPr>
          <p:cNvSpPr txBox="1"/>
          <p:nvPr/>
        </p:nvSpPr>
        <p:spPr>
          <a:xfrm>
            <a:off x="6611128" y="3947252"/>
            <a:ext cx="912026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/>
              <a:t>(1, -3)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326A6C-2991-486E-87EA-DB8B6B5EF63C}"/>
              </a:ext>
            </a:extLst>
          </p:cNvPr>
          <p:cNvSpPr txBox="1"/>
          <p:nvPr/>
        </p:nvSpPr>
        <p:spPr>
          <a:xfrm>
            <a:off x="4322039" y="4018447"/>
            <a:ext cx="912026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/>
              <a:t>(-6, -3)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4AAF711-891C-4B4A-BBFB-CC2C33CBD0BD}"/>
              </a:ext>
            </a:extLst>
          </p:cNvPr>
          <p:cNvGrpSpPr/>
          <p:nvPr/>
        </p:nvGrpSpPr>
        <p:grpSpPr>
          <a:xfrm>
            <a:off x="4816201" y="2411396"/>
            <a:ext cx="2250940" cy="1649625"/>
            <a:chOff x="6572452" y="2329848"/>
            <a:chExt cx="2715194" cy="1957766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410BB66-95A1-4B72-8EA6-5AE97168222C}"/>
                </a:ext>
              </a:extLst>
            </p:cNvPr>
            <p:cNvSpPr txBox="1"/>
            <p:nvPr/>
          </p:nvSpPr>
          <p:spPr>
            <a:xfrm>
              <a:off x="7036292" y="2332645"/>
              <a:ext cx="605525" cy="584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b="1" dirty="0"/>
                <a:t>+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CAD4D71-2F9C-48BA-860A-4E534EA9AB48}"/>
                </a:ext>
              </a:extLst>
            </p:cNvPr>
            <p:cNvSpPr txBox="1"/>
            <p:nvPr/>
          </p:nvSpPr>
          <p:spPr>
            <a:xfrm>
              <a:off x="8214162" y="3684956"/>
              <a:ext cx="60552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b="1" dirty="0"/>
                <a:t>+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AB36EA1-B547-447E-8355-2F5664067368}"/>
                </a:ext>
              </a:extLst>
            </p:cNvPr>
            <p:cNvSpPr txBox="1"/>
            <p:nvPr/>
          </p:nvSpPr>
          <p:spPr>
            <a:xfrm>
              <a:off x="8682121" y="2329848"/>
              <a:ext cx="60552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b="1" dirty="0"/>
                <a:t>+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05FAEC3-746D-46A2-B8B7-4CC8F39FB399}"/>
                </a:ext>
              </a:extLst>
            </p:cNvPr>
            <p:cNvSpPr txBox="1"/>
            <p:nvPr/>
          </p:nvSpPr>
          <p:spPr>
            <a:xfrm>
              <a:off x="6572452" y="3702840"/>
              <a:ext cx="605525" cy="584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b="1" dirty="0"/>
                <a:t>+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1642ED41-4817-4967-960D-11731872B3D3}"/>
              </a:ext>
            </a:extLst>
          </p:cNvPr>
          <p:cNvSpPr txBox="1"/>
          <p:nvPr/>
        </p:nvSpPr>
        <p:spPr>
          <a:xfrm>
            <a:off x="6879308" y="2153507"/>
            <a:ext cx="763163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/>
              <a:t>(3, 3)</a:t>
            </a:r>
          </a:p>
        </p:txBody>
      </p:sp>
      <p:sp>
        <p:nvSpPr>
          <p:cNvPr id="21" name="Parallelogram 20">
            <a:extLst>
              <a:ext uri="{FF2B5EF4-FFF2-40B4-BE49-F238E27FC236}">
                <a16:creationId xmlns:a16="http://schemas.microsoft.com/office/drawing/2014/main" id="{AC2503D5-9303-4D8E-8A36-60E1A5BEA212}"/>
              </a:ext>
            </a:extLst>
          </p:cNvPr>
          <p:cNvSpPr/>
          <p:nvPr/>
        </p:nvSpPr>
        <p:spPr>
          <a:xfrm>
            <a:off x="5069680" y="2722997"/>
            <a:ext cx="1746465" cy="1148916"/>
          </a:xfrm>
          <a:prstGeom prst="parallelogram">
            <a:avLst>
              <a:gd name="adj" fmla="val 33576"/>
            </a:avLst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Speech Bubble: Rectangle with Corners Rounded 24">
            <a:extLst>
              <a:ext uri="{FF2B5EF4-FFF2-40B4-BE49-F238E27FC236}">
                <a16:creationId xmlns:a16="http://schemas.microsoft.com/office/drawing/2014/main" id="{B9120C64-1720-421F-B3A2-1D8AE745AE16}"/>
              </a:ext>
            </a:extLst>
          </p:cNvPr>
          <p:cNvSpPr/>
          <p:nvPr/>
        </p:nvSpPr>
        <p:spPr>
          <a:xfrm>
            <a:off x="628350" y="1095098"/>
            <a:ext cx="3169640" cy="1214844"/>
          </a:xfrm>
          <a:prstGeom prst="wedgeRoundRectCallout">
            <a:avLst>
              <a:gd name="adj1" fmla="val 69583"/>
              <a:gd name="adj2" fmla="val 75377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600" b="1" dirty="0">
                <a:solidFill>
                  <a:srgbClr val="253746"/>
                </a:solidFill>
              </a:rPr>
              <a:t>This time, move the parallelogram up four squares…</a:t>
            </a:r>
          </a:p>
          <a:p>
            <a:pPr lvl="0" algn="ctr"/>
            <a:r>
              <a:rPr lang="en-GB" sz="1600" b="1" dirty="0">
                <a:solidFill>
                  <a:srgbClr val="253746"/>
                </a:solidFill>
              </a:rPr>
              <a:t>Sketch the shape, labelling the new co-ordinates.</a:t>
            </a:r>
          </a:p>
        </p:txBody>
      </p:sp>
      <p:sp>
        <p:nvSpPr>
          <p:cNvPr id="24" name="Footer Placeholder 4">
            <a:extLst>
              <a:ext uri="{FF2B5EF4-FFF2-40B4-BE49-F238E27FC236}">
                <a16:creationId xmlns:a16="http://schemas.microsoft.com/office/drawing/2014/main" id="{79C850A9-87A7-4669-94E4-2D4D38F29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43602" y="6367376"/>
            <a:ext cx="3086100" cy="365125"/>
          </a:xfrm>
        </p:spPr>
        <p:txBody>
          <a:bodyPr/>
          <a:lstStyle/>
          <a:p>
            <a:pPr algn="r"/>
            <a:r>
              <a:rPr lang="en-GB" dirty="0">
                <a:solidFill>
                  <a:srgbClr val="EA7600"/>
                </a:solidFill>
              </a:rPr>
              <a:t>Year 6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236CE5F-45D1-471B-A44E-1D9913493FF2}"/>
              </a:ext>
            </a:extLst>
          </p:cNvPr>
          <p:cNvSpPr/>
          <p:nvPr/>
        </p:nvSpPr>
        <p:spPr>
          <a:xfrm>
            <a:off x="79513" y="61090"/>
            <a:ext cx="84557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75"/>
              </a:spcAft>
              <a:buClr>
                <a:srgbClr val="ED7D31"/>
              </a:buClr>
              <a:buSzPct val="120000"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Describe new co-ordinates after a translation.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196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2EC25AC6-EFE4-49EC-8272-679F6F03672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67502" y="1109846"/>
            <a:ext cx="4337073" cy="43028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6E5E31-094D-4E1D-B7CB-D8EE76837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>
                <a:solidFill>
                  <a:srgbClr val="EA7600"/>
                </a:solidFill>
              </a:rPr>
              <a:pPr/>
              <a:t>4</a:t>
            </a:fld>
            <a:endParaRPr lang="en-GB" dirty="0">
              <a:solidFill>
                <a:srgbClr val="EA7600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2149551-EF6F-4A73-916B-79A300E584A1}"/>
              </a:ext>
            </a:extLst>
          </p:cNvPr>
          <p:cNvGrpSpPr/>
          <p:nvPr/>
        </p:nvGrpSpPr>
        <p:grpSpPr>
          <a:xfrm>
            <a:off x="5943602" y="923563"/>
            <a:ext cx="2686148" cy="2528520"/>
            <a:chOff x="7924802" y="88417"/>
            <a:chExt cx="3581531" cy="337135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3797E91-2BAB-4983-9238-0FDDD9E31D94}"/>
                </a:ext>
              </a:extLst>
            </p:cNvPr>
            <p:cNvSpPr txBox="1"/>
            <p:nvPr/>
          </p:nvSpPr>
          <p:spPr>
            <a:xfrm>
              <a:off x="10988748" y="2905779"/>
              <a:ext cx="517585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1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97F35EF-ED55-4C1D-9447-FB252FA75023}"/>
                </a:ext>
              </a:extLst>
            </p:cNvPr>
            <p:cNvSpPr txBox="1"/>
            <p:nvPr/>
          </p:nvSpPr>
          <p:spPr>
            <a:xfrm>
              <a:off x="7924802" y="88417"/>
              <a:ext cx="517585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1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y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A5EB53D8-6616-4374-8E30-00460FEFEB8A}"/>
              </a:ext>
            </a:extLst>
          </p:cNvPr>
          <p:cNvGrpSpPr/>
          <p:nvPr/>
        </p:nvGrpSpPr>
        <p:grpSpPr>
          <a:xfrm>
            <a:off x="4820583" y="2428010"/>
            <a:ext cx="2246558" cy="1649648"/>
            <a:chOff x="4820583" y="2428010"/>
            <a:chExt cx="2246558" cy="1649648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04AAF711-891C-4B4A-BBFB-CC2C33CBD0BD}"/>
                </a:ext>
              </a:extLst>
            </p:cNvPr>
            <p:cNvGrpSpPr/>
            <p:nvPr/>
          </p:nvGrpSpPr>
          <p:grpSpPr>
            <a:xfrm>
              <a:off x="4820583" y="2428010"/>
              <a:ext cx="2246558" cy="1649648"/>
              <a:chOff x="6577738" y="2366554"/>
              <a:chExt cx="2709908" cy="1957794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410BB66-95A1-4B72-8EA6-5AE97168222C}"/>
                  </a:ext>
                </a:extLst>
              </p:cNvPr>
              <p:cNvSpPr txBox="1"/>
              <p:nvPr/>
            </p:nvSpPr>
            <p:spPr>
              <a:xfrm>
                <a:off x="7036292" y="2366554"/>
                <a:ext cx="605525" cy="584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/>
                  <a:t>+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CAD4D71-2F9C-48BA-860A-4E534EA9AB48}"/>
                  </a:ext>
                </a:extLst>
              </p:cNvPr>
              <p:cNvSpPr txBox="1"/>
              <p:nvPr/>
            </p:nvSpPr>
            <p:spPr>
              <a:xfrm>
                <a:off x="8213908" y="3727344"/>
                <a:ext cx="60552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/>
                  <a:t>+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AB36EA1-B547-447E-8355-2F5664067368}"/>
                  </a:ext>
                </a:extLst>
              </p:cNvPr>
              <p:cNvSpPr txBox="1"/>
              <p:nvPr/>
            </p:nvSpPr>
            <p:spPr>
              <a:xfrm>
                <a:off x="8682121" y="2383540"/>
                <a:ext cx="605525" cy="584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/>
                  <a:t>+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05FAEC3-746D-46A2-B8B7-4CC8F39FB399}"/>
                  </a:ext>
                </a:extLst>
              </p:cNvPr>
              <p:cNvSpPr txBox="1"/>
              <p:nvPr/>
            </p:nvSpPr>
            <p:spPr>
              <a:xfrm>
                <a:off x="6577738" y="3739573"/>
                <a:ext cx="60552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/>
                  <a:t>+</a:t>
                </a:r>
              </a:p>
            </p:txBody>
          </p:sp>
        </p:grpSp>
        <p:sp>
          <p:nvSpPr>
            <p:cNvPr id="21" name="Parallelogram 20">
              <a:extLst>
                <a:ext uri="{FF2B5EF4-FFF2-40B4-BE49-F238E27FC236}">
                  <a16:creationId xmlns:a16="http://schemas.microsoft.com/office/drawing/2014/main" id="{AC2503D5-9303-4D8E-8A36-60E1A5BEA212}"/>
                </a:ext>
              </a:extLst>
            </p:cNvPr>
            <p:cNvSpPr/>
            <p:nvPr/>
          </p:nvSpPr>
          <p:spPr>
            <a:xfrm>
              <a:off x="5071577" y="2737860"/>
              <a:ext cx="1737185" cy="1150721"/>
            </a:xfrm>
            <a:prstGeom prst="parallelogram">
              <a:avLst>
                <a:gd name="adj" fmla="val 33576"/>
              </a:avLst>
            </a:prstGeom>
            <a:solidFill>
              <a:schemeClr val="accent1"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6C178E65-523F-434A-B292-EDE8D460E571}"/>
              </a:ext>
            </a:extLst>
          </p:cNvPr>
          <p:cNvSpPr txBox="1"/>
          <p:nvPr/>
        </p:nvSpPr>
        <p:spPr>
          <a:xfrm>
            <a:off x="4850447" y="1468682"/>
            <a:ext cx="877585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/>
              <a:t>(-4, 7)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6E80030-69CB-4C08-B58E-0FB5C9E15FE5}"/>
              </a:ext>
            </a:extLst>
          </p:cNvPr>
          <p:cNvSpPr txBox="1"/>
          <p:nvPr/>
        </p:nvSpPr>
        <p:spPr>
          <a:xfrm>
            <a:off x="6689890" y="2948154"/>
            <a:ext cx="625309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/>
              <a:t>(1, 1)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15D1750-F713-4307-AD69-8A2F7A1BDF04}"/>
              </a:ext>
            </a:extLst>
          </p:cNvPr>
          <p:cNvSpPr txBox="1"/>
          <p:nvPr/>
        </p:nvSpPr>
        <p:spPr>
          <a:xfrm>
            <a:off x="4272947" y="2961261"/>
            <a:ext cx="675652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/>
              <a:t>(-6, 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8BECE7B-5779-40B7-B1AF-C03A0FC17866}"/>
              </a:ext>
            </a:extLst>
          </p:cNvPr>
          <p:cNvSpPr txBox="1"/>
          <p:nvPr/>
        </p:nvSpPr>
        <p:spPr>
          <a:xfrm>
            <a:off x="6692460" y="1455908"/>
            <a:ext cx="877585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/>
              <a:t>(3, 7)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7E5A25D-5544-477D-96A3-EF1B30E2B88F}"/>
              </a:ext>
            </a:extLst>
          </p:cNvPr>
          <p:cNvGrpSpPr/>
          <p:nvPr/>
        </p:nvGrpSpPr>
        <p:grpSpPr>
          <a:xfrm>
            <a:off x="806797" y="1330306"/>
            <a:ext cx="2991193" cy="979635"/>
            <a:chOff x="806797" y="1330306"/>
            <a:chExt cx="2991193" cy="979635"/>
          </a:xfrm>
        </p:grpSpPr>
        <p:sp>
          <p:nvSpPr>
            <p:cNvPr id="22" name="Speech Bubble: Rectangle with Corners Rounded 24">
              <a:extLst>
                <a:ext uri="{FF2B5EF4-FFF2-40B4-BE49-F238E27FC236}">
                  <a16:creationId xmlns:a16="http://schemas.microsoft.com/office/drawing/2014/main" id="{B9120C64-1720-421F-B3A2-1D8AE745AE16}"/>
                </a:ext>
              </a:extLst>
            </p:cNvPr>
            <p:cNvSpPr/>
            <p:nvPr/>
          </p:nvSpPr>
          <p:spPr>
            <a:xfrm>
              <a:off x="901748" y="1330306"/>
              <a:ext cx="2896242" cy="979635"/>
            </a:xfrm>
            <a:prstGeom prst="wedgeRoundRectCallout">
              <a:avLst>
                <a:gd name="adj1" fmla="val 64821"/>
                <a:gd name="adj2" fmla="val 27989"/>
                <a:gd name="adj3" fmla="val 1666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FFC00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GB" sz="1600" b="1" dirty="0">
                  <a:solidFill>
                    <a:srgbClr val="253746"/>
                  </a:solidFill>
                </a:rPr>
                <a:t>Look at the new co-ordinates.</a:t>
              </a:r>
            </a:p>
            <a:p>
              <a:pPr lvl="0" algn="ctr"/>
              <a:r>
                <a:rPr lang="en-GB" sz="1600" b="1" dirty="0">
                  <a:solidFill>
                    <a:srgbClr val="253746"/>
                  </a:solidFill>
                </a:rPr>
                <a:t>What is the same;</a:t>
              </a:r>
            </a:p>
            <a:p>
              <a:pPr lvl="0" algn="ctr"/>
              <a:r>
                <a:rPr lang="en-GB" sz="1600" b="1" dirty="0">
                  <a:solidFill>
                    <a:srgbClr val="253746"/>
                  </a:solidFill>
                </a:rPr>
                <a:t>what is different this time?</a:t>
              </a:r>
            </a:p>
          </p:txBody>
        </p: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F7610202-4F3F-48E6-A57B-72FED9654AE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06797" y="1711505"/>
              <a:ext cx="230941" cy="436692"/>
            </a:xfrm>
            <a:prstGeom prst="rect">
              <a:avLst/>
            </a:prstGeom>
          </p:spPr>
        </p:pic>
      </p:grpSp>
      <p:sp>
        <p:nvSpPr>
          <p:cNvPr id="29" name="Footer Placeholder 4">
            <a:extLst>
              <a:ext uri="{FF2B5EF4-FFF2-40B4-BE49-F238E27FC236}">
                <a16:creationId xmlns:a16="http://schemas.microsoft.com/office/drawing/2014/main" id="{79C850A9-87A7-4669-94E4-2D4D38F29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43602" y="6367376"/>
            <a:ext cx="3086100" cy="365125"/>
          </a:xfrm>
        </p:spPr>
        <p:txBody>
          <a:bodyPr/>
          <a:lstStyle/>
          <a:p>
            <a:pPr algn="r"/>
            <a:r>
              <a:rPr lang="en-GB" dirty="0">
                <a:solidFill>
                  <a:srgbClr val="EA7600"/>
                </a:solidFill>
              </a:rPr>
              <a:t>Year 6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194D8CA-7E1B-47C1-A1FC-3B659FA6CAB7}"/>
              </a:ext>
            </a:extLst>
          </p:cNvPr>
          <p:cNvSpPr/>
          <p:nvPr/>
        </p:nvSpPr>
        <p:spPr>
          <a:xfrm>
            <a:off x="79513" y="61090"/>
            <a:ext cx="84557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75"/>
              </a:spcAft>
              <a:buClr>
                <a:srgbClr val="ED7D31"/>
              </a:buClr>
              <a:buSzPct val="120000"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Describe new co-ordinates after a translation.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6675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625 L 0.0026 -0.1115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25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7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44AF9286-6318-48B1-8921-234F4118107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3689" y="903848"/>
            <a:ext cx="4835000" cy="47968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6E5E31-094D-4E1D-B7CB-D8EE76837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0EE811-478C-4958-8104-2A70B5A1961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A7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41FC9A2-B72E-4C9C-AB18-7805A6C19AAA}"/>
              </a:ext>
            </a:extLst>
          </p:cNvPr>
          <p:cNvGrpSpPr/>
          <p:nvPr/>
        </p:nvGrpSpPr>
        <p:grpSpPr>
          <a:xfrm>
            <a:off x="3043313" y="566440"/>
            <a:ext cx="2851050" cy="2873671"/>
            <a:chOff x="7924802" y="15681"/>
            <a:chExt cx="3581531" cy="348605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21E87D4-9FB9-4274-9420-E85856CAD651}"/>
                </a:ext>
              </a:extLst>
            </p:cNvPr>
            <p:cNvSpPr txBox="1"/>
            <p:nvPr/>
          </p:nvSpPr>
          <p:spPr>
            <a:xfrm>
              <a:off x="10988747" y="2978519"/>
              <a:ext cx="5175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F965276-28E7-45A8-A160-B4602ED0C9DB}"/>
                </a:ext>
              </a:extLst>
            </p:cNvPr>
            <p:cNvSpPr txBox="1"/>
            <p:nvPr/>
          </p:nvSpPr>
          <p:spPr>
            <a:xfrm>
              <a:off x="7924802" y="15681"/>
              <a:ext cx="5175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66F3276F-C04B-4122-AAF4-16E634558B74}"/>
              </a:ext>
            </a:extLst>
          </p:cNvPr>
          <p:cNvSpPr/>
          <p:nvPr/>
        </p:nvSpPr>
        <p:spPr>
          <a:xfrm>
            <a:off x="1292225" y="4231194"/>
            <a:ext cx="1511300" cy="842456"/>
          </a:xfrm>
          <a:prstGeom prst="rect">
            <a:avLst/>
          </a:prstGeom>
          <a:solidFill>
            <a:schemeClr val="accent4">
              <a:alpha val="21000"/>
            </a:schemeClr>
          </a:solidFill>
          <a:ln>
            <a:prstDash val="dash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73E45B6-9C17-40B2-8032-58BB56EEE6BE}"/>
              </a:ext>
            </a:extLst>
          </p:cNvPr>
          <p:cNvSpPr/>
          <p:nvPr/>
        </p:nvSpPr>
        <p:spPr>
          <a:xfrm>
            <a:off x="1292225" y="4224844"/>
            <a:ext cx="1511300" cy="851981"/>
          </a:xfrm>
          <a:prstGeom prst="rect">
            <a:avLst/>
          </a:prstGeom>
          <a:solidFill>
            <a:schemeClr val="accent4">
              <a:alpha val="47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4A918B9-1CD8-46F7-8AC0-FD703C427FCC}"/>
              </a:ext>
            </a:extLst>
          </p:cNvPr>
          <p:cNvSpPr txBox="1"/>
          <p:nvPr/>
        </p:nvSpPr>
        <p:spPr>
          <a:xfrm>
            <a:off x="1659988" y="4359706"/>
            <a:ext cx="787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B050"/>
                </a:solidFill>
              </a:rPr>
              <a:t>START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FBD658E-F04F-4B7D-A525-62353CBE38D0}"/>
              </a:ext>
            </a:extLst>
          </p:cNvPr>
          <p:cNvSpPr txBox="1"/>
          <p:nvPr/>
        </p:nvSpPr>
        <p:spPr>
          <a:xfrm>
            <a:off x="3350714" y="1820448"/>
            <a:ext cx="956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FINISH</a:t>
            </a: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27E45D4C-A8CA-4D5E-98D2-0E9FDD772604}"/>
              </a:ext>
            </a:extLst>
          </p:cNvPr>
          <p:cNvSpPr/>
          <p:nvPr/>
        </p:nvSpPr>
        <p:spPr>
          <a:xfrm>
            <a:off x="6195028" y="3448339"/>
            <a:ext cx="2467709" cy="911367"/>
          </a:xfrm>
          <a:prstGeom prst="wedgeRoundRectCallout">
            <a:avLst>
              <a:gd name="adj1" fmla="val -67356"/>
              <a:gd name="adj2" fmla="val -39285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53746"/>
                </a:solidFill>
              </a:rPr>
              <a:t>The rectangle has moved ___ squares up and ___ squares to the right.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B372A57-5450-4B97-B8CD-3D91A8BE96A6}"/>
              </a:ext>
            </a:extLst>
          </p:cNvPr>
          <p:cNvGrpSpPr/>
          <p:nvPr/>
        </p:nvGrpSpPr>
        <p:grpSpPr>
          <a:xfrm>
            <a:off x="6195028" y="729516"/>
            <a:ext cx="2709821" cy="1194475"/>
            <a:chOff x="817087" y="4218353"/>
            <a:chExt cx="3843129" cy="1415836"/>
          </a:xfrm>
        </p:grpSpPr>
        <p:sp>
          <p:nvSpPr>
            <p:cNvPr id="18" name="Speech Bubble: Rectangle with Corners Rounded 17">
              <a:extLst>
                <a:ext uri="{FF2B5EF4-FFF2-40B4-BE49-F238E27FC236}">
                  <a16:creationId xmlns:a16="http://schemas.microsoft.com/office/drawing/2014/main" id="{045A7137-ECC1-4889-B587-90978544EC6B}"/>
                </a:ext>
              </a:extLst>
            </p:cNvPr>
            <p:cNvSpPr/>
            <p:nvPr/>
          </p:nvSpPr>
          <p:spPr>
            <a:xfrm>
              <a:off x="817087" y="4609824"/>
              <a:ext cx="3843129" cy="1024365"/>
            </a:xfrm>
            <a:prstGeom prst="wedgeRoundRectCallout">
              <a:avLst>
                <a:gd name="adj1" fmla="val -69983"/>
                <a:gd name="adj2" fmla="val 25229"/>
                <a:gd name="adj3" fmla="val 16667"/>
              </a:avLst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600" b="1" dirty="0">
                  <a:solidFill>
                    <a:srgbClr val="253746"/>
                  </a:solidFill>
                </a:rPr>
                <a:t>Watch carefully… </a:t>
              </a:r>
            </a:p>
            <a:p>
              <a:pPr algn="ctr"/>
              <a:r>
                <a:rPr lang="en-GB" sz="1600" b="1">
                  <a:solidFill>
                    <a:srgbClr val="253746"/>
                  </a:solidFill>
                </a:rPr>
                <a:t>Then think </a:t>
              </a:r>
              <a:r>
                <a:rPr lang="en-GB" sz="1600" b="1" dirty="0">
                  <a:solidFill>
                    <a:srgbClr val="253746"/>
                  </a:solidFill>
                </a:rPr>
                <a:t>how to describe this translation….</a:t>
              </a: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5DBF1E98-A2EB-4B7D-BEB6-4154169CFDC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173207" y="4218353"/>
              <a:ext cx="1070480" cy="537925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79C850A9-87A7-4669-94E4-2D4D38F29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43602" y="6367376"/>
            <a:ext cx="3086100" cy="365125"/>
          </a:xfrm>
        </p:spPr>
        <p:txBody>
          <a:bodyPr/>
          <a:lstStyle/>
          <a:p>
            <a:pPr algn="r"/>
            <a:r>
              <a:rPr lang="en-GB" dirty="0">
                <a:solidFill>
                  <a:srgbClr val="EA7600"/>
                </a:solidFill>
              </a:rPr>
              <a:t>Year 6</a:t>
            </a:r>
          </a:p>
        </p:txBody>
      </p:sp>
      <p:sp>
        <p:nvSpPr>
          <p:cNvPr id="22" name="Speech Bubble: Rectangle with Corners Rounded 15">
            <a:extLst>
              <a:ext uri="{FF2B5EF4-FFF2-40B4-BE49-F238E27FC236}">
                <a16:creationId xmlns:a16="http://schemas.microsoft.com/office/drawing/2014/main" id="{834A7732-BC3D-6945-9088-B62DBBFFCF3E}"/>
              </a:ext>
            </a:extLst>
          </p:cNvPr>
          <p:cNvSpPr/>
          <p:nvPr/>
        </p:nvSpPr>
        <p:spPr>
          <a:xfrm>
            <a:off x="6127225" y="4617966"/>
            <a:ext cx="2467709" cy="911367"/>
          </a:xfrm>
          <a:prstGeom prst="wedgeRoundRectCallout">
            <a:avLst>
              <a:gd name="adj1" fmla="val -67356"/>
              <a:gd name="adj2" fmla="val -39285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53746"/>
                </a:solidFill>
              </a:rPr>
              <a:t>The rectangle has moved </a:t>
            </a:r>
            <a:r>
              <a:rPr lang="en-GB" sz="1600" b="1" dirty="0">
                <a:solidFill>
                  <a:srgbClr val="FF0000"/>
                </a:solidFill>
              </a:rPr>
              <a:t>12</a:t>
            </a:r>
            <a:r>
              <a:rPr lang="en-GB" sz="1600" b="1" dirty="0">
                <a:solidFill>
                  <a:srgbClr val="253746"/>
                </a:solidFill>
              </a:rPr>
              <a:t> squares up and </a:t>
            </a:r>
            <a:r>
              <a:rPr lang="en-GB" sz="1600" b="1" dirty="0">
                <a:solidFill>
                  <a:srgbClr val="FF0000"/>
                </a:solidFill>
              </a:rPr>
              <a:t>8</a:t>
            </a:r>
            <a:r>
              <a:rPr lang="en-GB" sz="1600" b="1" dirty="0">
                <a:solidFill>
                  <a:srgbClr val="253746"/>
                </a:solidFill>
              </a:rPr>
              <a:t> squares to the right.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C8EECC0-4A98-40B2-A6F2-9418FCE43F25}"/>
              </a:ext>
            </a:extLst>
          </p:cNvPr>
          <p:cNvSpPr/>
          <p:nvPr/>
        </p:nvSpPr>
        <p:spPr>
          <a:xfrm>
            <a:off x="79513" y="61090"/>
            <a:ext cx="84557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75"/>
              </a:spcAft>
              <a:buClr>
                <a:srgbClr val="ED7D31"/>
              </a:buClr>
              <a:buSzPct val="120000"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Describe new co-ordinates after a translation.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1107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0.00069 L 0.00139 -0.37593 " pathEditMode="relative" rAng="0" ptsTypes="AA">
                                      <p:cBhvr>
                                        <p:cTn id="11" dur="4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1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-0.37592 L 0.18871 -0.37546 " pathEditMode="relative" rAng="0" ptsTypes="AA">
                                      <p:cBhvr>
                                        <p:cTn id="14" dur="4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58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7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/>
      <p:bldP spid="15" grpId="0"/>
      <p:bldP spid="16" grpId="0" animBg="1"/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8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EA7600"/>
      </a:hlink>
      <a:folHlink>
        <a:srgbClr val="EA76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2257</TotalTime>
  <Words>340</Words>
  <Application>Microsoft Office PowerPoint</Application>
  <PresentationFormat>On-screen Show (4:3)</PresentationFormat>
  <Paragraphs>81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PC</dc:creator>
  <cp:lastModifiedBy>Nick Barwick</cp:lastModifiedBy>
  <cp:revision>194</cp:revision>
  <dcterms:created xsi:type="dcterms:W3CDTF">2018-09-13T11:08:58Z</dcterms:created>
  <dcterms:modified xsi:type="dcterms:W3CDTF">2020-05-11T10:35:23Z</dcterms:modified>
</cp:coreProperties>
</file>