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79" r:id="rId2"/>
    <p:sldId id="303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3746"/>
    <a:srgbClr val="004A76"/>
    <a:srgbClr val="F6B350"/>
    <a:srgbClr val="3F9DA7"/>
    <a:srgbClr val="6EBFC8"/>
    <a:srgbClr val="AED2BC"/>
    <a:srgbClr val="87BB9B"/>
    <a:srgbClr val="F7E3FD"/>
    <a:srgbClr val="6C3FAF"/>
    <a:srgbClr val="5632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DE0D6A-35FE-44F5-A062-1A8E91D3A785}" v="9" dt="2020-04-28T07:47:47.6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109" autoAdjust="0"/>
    <p:restoredTop sz="94249" autoAdjust="0"/>
  </p:normalViewPr>
  <p:slideViewPr>
    <p:cSldViewPr snapToGrid="0">
      <p:cViewPr varScale="1">
        <p:scale>
          <a:sx n="64" d="100"/>
          <a:sy n="64" d="100"/>
        </p:scale>
        <p:origin x="17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>
        <p:scale>
          <a:sx n="80" d="100"/>
          <a:sy n="80" d="100"/>
        </p:scale>
        <p:origin x="2256" y="-7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notesMaster" Target="notesMasters/notes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ie Kerwin" userId="89cc6116eb6c0dac" providerId="LiveId" clId="{6DDE0D6A-35FE-44F5-A062-1A8E91D3A785}"/>
    <pc:docChg chg="undo custSel delSld modSld">
      <pc:chgData name="Jennie Kerwin" userId="89cc6116eb6c0dac" providerId="LiveId" clId="{6DDE0D6A-35FE-44F5-A062-1A8E91D3A785}" dt="2020-04-28T07:47:47.646" v="27" actId="20577"/>
      <pc:docMkLst>
        <pc:docMk/>
      </pc:docMkLst>
      <pc:sldChg chg="delSp modSp delAnim modAnim">
        <pc:chgData name="Jennie Kerwin" userId="89cc6116eb6c0dac" providerId="LiveId" clId="{6DDE0D6A-35FE-44F5-A062-1A8E91D3A785}" dt="2020-04-28T07:46:46.247" v="20" actId="1076"/>
        <pc:sldMkLst>
          <pc:docMk/>
          <pc:sldMk cId="2047842423" sldId="279"/>
        </pc:sldMkLst>
        <pc:spChg chg="mod">
          <ac:chgData name="Jennie Kerwin" userId="89cc6116eb6c0dac" providerId="LiveId" clId="{6DDE0D6A-35FE-44F5-A062-1A8E91D3A785}" dt="2020-04-28T07:44:48.938" v="13" actId="6549"/>
          <ac:spMkLst>
            <pc:docMk/>
            <pc:sldMk cId="2047842423" sldId="279"/>
            <ac:spMk id="12" creationId="{B69677ED-5C54-4353-B94F-C526DD00205C}"/>
          </ac:spMkLst>
        </pc:spChg>
        <pc:spChg chg="mod">
          <ac:chgData name="Jennie Kerwin" userId="89cc6116eb6c0dac" providerId="LiveId" clId="{6DDE0D6A-35FE-44F5-A062-1A8E91D3A785}" dt="2020-04-28T07:46:46.247" v="20" actId="1076"/>
          <ac:spMkLst>
            <pc:docMk/>
            <pc:sldMk cId="2047842423" sldId="279"/>
            <ac:spMk id="14" creationId="{A5209EEE-E1BD-4F2F-8E5D-A043EDA11F92}"/>
          </ac:spMkLst>
        </pc:spChg>
        <pc:spChg chg="del">
          <ac:chgData name="Jennie Kerwin" userId="89cc6116eb6c0dac" providerId="LiveId" clId="{6DDE0D6A-35FE-44F5-A062-1A8E91D3A785}" dt="2020-04-28T07:46:35.877" v="18" actId="478"/>
          <ac:spMkLst>
            <pc:docMk/>
            <pc:sldMk cId="2047842423" sldId="279"/>
            <ac:spMk id="36" creationId="{A5209EEE-E1BD-4F2F-8E5D-A043EDA11F92}"/>
          </ac:spMkLst>
        </pc:spChg>
      </pc:sldChg>
      <pc:sldChg chg="del">
        <pc:chgData name="Jennie Kerwin" userId="89cc6116eb6c0dac" providerId="LiveId" clId="{6DDE0D6A-35FE-44F5-A062-1A8E91D3A785}" dt="2020-04-28T07:44:42.058" v="11" actId="2696"/>
        <pc:sldMkLst>
          <pc:docMk/>
          <pc:sldMk cId="3262603198" sldId="280"/>
        </pc:sldMkLst>
      </pc:sldChg>
      <pc:sldChg chg="del">
        <pc:chgData name="Jennie Kerwin" userId="89cc6116eb6c0dac" providerId="LiveId" clId="{6DDE0D6A-35FE-44F5-A062-1A8E91D3A785}" dt="2020-04-28T07:44:26.257" v="1" actId="2696"/>
        <pc:sldMkLst>
          <pc:docMk/>
          <pc:sldMk cId="2754893100" sldId="284"/>
        </pc:sldMkLst>
      </pc:sldChg>
      <pc:sldChg chg="del">
        <pc:chgData name="Jennie Kerwin" userId="89cc6116eb6c0dac" providerId="LiveId" clId="{6DDE0D6A-35FE-44F5-A062-1A8E91D3A785}" dt="2020-04-28T07:44:26.637" v="2" actId="2696"/>
        <pc:sldMkLst>
          <pc:docMk/>
          <pc:sldMk cId="1450291885" sldId="285"/>
        </pc:sldMkLst>
      </pc:sldChg>
      <pc:sldChg chg="del">
        <pc:chgData name="Jennie Kerwin" userId="89cc6116eb6c0dac" providerId="LiveId" clId="{6DDE0D6A-35FE-44F5-A062-1A8E91D3A785}" dt="2020-04-28T07:44:27.358" v="3" actId="2696"/>
        <pc:sldMkLst>
          <pc:docMk/>
          <pc:sldMk cId="499201509" sldId="286"/>
        </pc:sldMkLst>
      </pc:sldChg>
      <pc:sldChg chg="del">
        <pc:chgData name="Jennie Kerwin" userId="89cc6116eb6c0dac" providerId="LiveId" clId="{6DDE0D6A-35FE-44F5-A062-1A8E91D3A785}" dt="2020-04-28T07:44:25.755" v="0" actId="2696"/>
        <pc:sldMkLst>
          <pc:docMk/>
          <pc:sldMk cId="2966993120" sldId="287"/>
        </pc:sldMkLst>
      </pc:sldChg>
      <pc:sldChg chg="del">
        <pc:chgData name="Jennie Kerwin" userId="89cc6116eb6c0dac" providerId="LiveId" clId="{6DDE0D6A-35FE-44F5-A062-1A8E91D3A785}" dt="2020-04-28T07:44:35.379" v="5" actId="2696"/>
        <pc:sldMkLst>
          <pc:docMk/>
          <pc:sldMk cId="2814342108" sldId="291"/>
        </pc:sldMkLst>
      </pc:sldChg>
      <pc:sldChg chg="del">
        <pc:chgData name="Jennie Kerwin" userId="89cc6116eb6c0dac" providerId="LiveId" clId="{6DDE0D6A-35FE-44F5-A062-1A8E91D3A785}" dt="2020-04-28T07:44:41.788" v="10" actId="2696"/>
        <pc:sldMkLst>
          <pc:docMk/>
          <pc:sldMk cId="3147426737" sldId="292"/>
        </pc:sldMkLst>
      </pc:sldChg>
      <pc:sldChg chg="del">
        <pc:chgData name="Jennie Kerwin" userId="89cc6116eb6c0dac" providerId="LiveId" clId="{6DDE0D6A-35FE-44F5-A062-1A8E91D3A785}" dt="2020-04-28T07:44:38.282" v="6" actId="2696"/>
        <pc:sldMkLst>
          <pc:docMk/>
          <pc:sldMk cId="1903604208" sldId="293"/>
        </pc:sldMkLst>
      </pc:sldChg>
      <pc:sldChg chg="del">
        <pc:chgData name="Jennie Kerwin" userId="89cc6116eb6c0dac" providerId="LiveId" clId="{6DDE0D6A-35FE-44F5-A062-1A8E91D3A785}" dt="2020-04-28T07:44:28.538" v="4" actId="2696"/>
        <pc:sldMkLst>
          <pc:docMk/>
          <pc:sldMk cId="123116338" sldId="294"/>
        </pc:sldMkLst>
      </pc:sldChg>
      <pc:sldChg chg="del">
        <pc:chgData name="Jennie Kerwin" userId="89cc6116eb6c0dac" providerId="LiveId" clId="{6DDE0D6A-35FE-44F5-A062-1A8E91D3A785}" dt="2020-04-28T07:44:40.986" v="7" actId="2696"/>
        <pc:sldMkLst>
          <pc:docMk/>
          <pc:sldMk cId="3584441721" sldId="296"/>
        </pc:sldMkLst>
      </pc:sldChg>
      <pc:sldChg chg="del">
        <pc:chgData name="Jennie Kerwin" userId="89cc6116eb6c0dac" providerId="LiveId" clId="{6DDE0D6A-35FE-44F5-A062-1A8E91D3A785}" dt="2020-04-28T07:44:41.458" v="9" actId="2696"/>
        <pc:sldMkLst>
          <pc:docMk/>
          <pc:sldMk cId="3083029428" sldId="298"/>
        </pc:sldMkLst>
      </pc:sldChg>
      <pc:sldChg chg="modSp modAnim modNotesTx">
        <pc:chgData name="Jennie Kerwin" userId="89cc6116eb6c0dac" providerId="LiveId" clId="{6DDE0D6A-35FE-44F5-A062-1A8E91D3A785}" dt="2020-04-28T07:47:47.646" v="27" actId="20577"/>
        <pc:sldMkLst>
          <pc:docMk/>
          <pc:sldMk cId="435007445" sldId="303"/>
        </pc:sldMkLst>
        <pc:spChg chg="mod">
          <ac:chgData name="Jennie Kerwin" userId="89cc6116eb6c0dac" providerId="LiveId" clId="{6DDE0D6A-35FE-44F5-A062-1A8E91D3A785}" dt="2020-04-28T07:44:52.708" v="14" actId="6549"/>
          <ac:spMkLst>
            <pc:docMk/>
            <pc:sldMk cId="435007445" sldId="303"/>
            <ac:spMk id="12" creationId="{B69677ED-5C54-4353-B94F-C526DD00205C}"/>
          </ac:spMkLst>
        </pc:spChg>
        <pc:spChg chg="mod">
          <ac:chgData name="Jennie Kerwin" userId="89cc6116eb6c0dac" providerId="LiveId" clId="{6DDE0D6A-35FE-44F5-A062-1A8E91D3A785}" dt="2020-04-28T07:47:47.646" v="27" actId="20577"/>
          <ac:spMkLst>
            <pc:docMk/>
            <pc:sldMk cId="435007445" sldId="303"/>
            <ac:spMk id="14" creationId="{A5209EEE-E1BD-4F2F-8E5D-A043EDA11F92}"/>
          </ac:spMkLst>
        </pc:spChg>
      </pc:sldChg>
      <pc:sldChg chg="del">
        <pc:chgData name="Jennie Kerwin" userId="89cc6116eb6c0dac" providerId="LiveId" clId="{6DDE0D6A-35FE-44F5-A062-1A8E91D3A785}" dt="2020-04-28T07:44:41.246" v="8" actId="2696"/>
        <pc:sldMkLst>
          <pc:docMk/>
          <pc:sldMk cId="3565583400" sldId="304"/>
        </pc:sldMkLst>
      </pc:sldChg>
      <pc:sldChg chg="del">
        <pc:chgData name="Jennie Kerwin" userId="89cc6116eb6c0dac" providerId="LiveId" clId="{6DDE0D6A-35FE-44F5-A062-1A8E91D3A785}" dt="2020-04-28T07:44:43.358" v="12" actId="2696"/>
        <pc:sldMkLst>
          <pc:docMk/>
          <pc:sldMk cId="3860257270" sldId="30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CC001-2C7A-4C2A-8B06-705CA02DC7C6}" type="datetimeFigureOut">
              <a:rPr lang="en-GB" smtClean="0"/>
              <a:t>29/04/2020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73E03-7F6C-40B1-9C82-92C8804404E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270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1696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1696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hamilton-trust.org.uk/maths/year-2-maths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8754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1625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7515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FB96D1F-83BC-4887-89A5-175B6E6C68B9}"/>
              </a:ext>
            </a:extLst>
          </p:cNvPr>
          <p:cNvSpPr/>
          <p:nvPr userDrawn="1"/>
        </p:nvSpPr>
        <p:spPr>
          <a:xfrm>
            <a:off x="-53107" y="6221405"/>
            <a:ext cx="9197108" cy="657069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13BC91-F6D0-4DC8-B0B8-6E7E7FAB66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5D9A2E24-96C9-44BE-881E-97F4ADE19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85487" y="6367375"/>
            <a:ext cx="719921" cy="365125"/>
          </a:xfrm>
        </p:spPr>
        <p:txBody>
          <a:bodyPr/>
          <a:lstStyle>
            <a:lvl1pPr algn="ctr">
              <a:defRPr sz="1300" b="0">
                <a:solidFill>
                  <a:srgbClr val="EA7600"/>
                </a:solidFill>
                <a:latin typeface="+mn-lt"/>
              </a:defRPr>
            </a:lvl1pPr>
          </a:lstStyle>
          <a:p>
            <a:fld id="{BA0EE811-478C-4958-8104-2A70B5A1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89D1CB2-11BF-434A-9AE8-BEAF97E774D6}"/>
              </a:ext>
            </a:extLst>
          </p:cNvPr>
          <p:cNvSpPr/>
          <p:nvPr userDrawn="1"/>
        </p:nvSpPr>
        <p:spPr>
          <a:xfrm>
            <a:off x="810409" y="6380189"/>
            <a:ext cx="2271837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sz="1300" b="0" dirty="0">
                <a:solidFill>
                  <a:srgbClr val="EA7600"/>
                </a:solidFill>
              </a:rPr>
              <a:t>©</a:t>
            </a:r>
            <a:r>
              <a:rPr lang="en-GB" sz="1200" b="0" dirty="0">
                <a:solidFill>
                  <a:srgbClr val="EA7600"/>
                </a:solidFill>
              </a:rPr>
              <a:t>  </a:t>
            </a:r>
            <a:r>
              <a:rPr lang="en-GB" sz="1300" b="0" u="none" dirty="0">
                <a:solidFill>
                  <a:srgbClr val="EA7600"/>
                </a:solidFill>
                <a:hlinkClick r:id="rId2"/>
              </a:rPr>
              <a:t>hamilton-trust.org.uk</a:t>
            </a:r>
            <a:endParaRPr lang="en-GB" sz="1300" b="0" u="none" dirty="0">
              <a:solidFill>
                <a:srgbClr val="EA76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1EBB7B-6C39-48C7-850C-99BEC78CA1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8" y="6091747"/>
            <a:ext cx="775846" cy="721945"/>
          </a:xfrm>
          <a:prstGeom prst="rect">
            <a:avLst/>
          </a:prstGeom>
        </p:spPr>
      </p:pic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7E7D638D-B41C-46A9-87E5-34C770A46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43602" y="6367376"/>
            <a:ext cx="3086100" cy="365125"/>
          </a:xfrm>
        </p:spPr>
        <p:txBody>
          <a:bodyPr/>
          <a:lstStyle>
            <a:lvl1pPr>
              <a:defRPr sz="1300" b="0">
                <a:solidFill>
                  <a:srgbClr val="EA7600"/>
                </a:solidFill>
                <a:latin typeface="+mn-lt"/>
              </a:defRPr>
            </a:lvl1pPr>
          </a:lstStyle>
          <a:p>
            <a:pPr algn="r"/>
            <a:r>
              <a:rPr lang="en-GB" dirty="0"/>
              <a:t>Year 2</a:t>
            </a:r>
          </a:p>
        </p:txBody>
      </p:sp>
    </p:spTree>
    <p:extLst>
      <p:ext uri="{BB962C8B-B14F-4D97-AF65-F5344CB8AC3E}">
        <p14:creationId xmlns:p14="http://schemas.microsoft.com/office/powerpoint/2010/main" val="1291871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3184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1776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6770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2469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6172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8032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6641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1712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9000">
              <a:schemeClr val="bg1">
                <a:lumMod val="95000"/>
              </a:schemeClr>
            </a:gs>
            <a:gs pos="0">
              <a:schemeClr val="accent1">
                <a:lumMod val="40000"/>
                <a:lumOff val="60000"/>
              </a:schemeClr>
            </a:gs>
            <a:gs pos="100000">
              <a:schemeClr val="bg1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Year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8276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4a"/><Relationship Id="rId13" Type="http://schemas.openxmlformats.org/officeDocument/2006/relationships/image" Target="../media/image3.png"/><Relationship Id="rId3" Type="http://schemas.microsoft.com/office/2007/relationships/media" Target="../media/media2.m4a"/><Relationship Id="rId7" Type="http://schemas.microsoft.com/office/2007/relationships/media" Target="../media/media5.m4a"/><Relationship Id="rId12" Type="http://schemas.openxmlformats.org/officeDocument/2006/relationships/image" Target="../media/image2.png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6" Type="http://schemas.microsoft.com/office/2007/relationships/media" Target="../media/media4.m4a"/><Relationship Id="rId11" Type="http://schemas.openxmlformats.org/officeDocument/2006/relationships/notesSlide" Target="../notesSlides/notesSlide1.xml"/><Relationship Id="rId5" Type="http://schemas.microsoft.com/office/2007/relationships/media" Target="../media/media3.m4a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2.xml"/><Relationship Id="rId4" Type="http://schemas.openxmlformats.org/officeDocument/2006/relationships/audio" Target="../media/media2.m4a"/><Relationship Id="rId9" Type="http://schemas.microsoft.com/office/2007/relationships/media" Target="../media/media6.m4a"/><Relationship Id="rId1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microsoft.com/office/2007/relationships/media" Target="../media/media8.m4a"/><Relationship Id="rId7" Type="http://schemas.openxmlformats.org/officeDocument/2006/relationships/image" Target="../media/image3.png"/><Relationship Id="rId2" Type="http://schemas.microsoft.com/office/2007/relationships/media" Target="../media/media7.m4a"/><Relationship Id="rId1" Type="http://schemas.openxmlformats.org/officeDocument/2006/relationships/audio" Target="NULL" TargetMode="Externa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4.png"/><Relationship Id="rId4" Type="http://schemas.openxmlformats.org/officeDocument/2006/relationships/audio" Target="../media/media8.m4a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1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3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Use Venn diagrams to sort.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73244" y="1491915"/>
            <a:ext cx="8273714" cy="4596064"/>
            <a:chOff x="770021" y="1491916"/>
            <a:chExt cx="7768390" cy="41148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" name="Oval 2"/>
            <p:cNvSpPr/>
            <p:nvPr/>
          </p:nvSpPr>
          <p:spPr>
            <a:xfrm>
              <a:off x="770021" y="1491916"/>
              <a:ext cx="4981074" cy="4114800"/>
            </a:xfrm>
            <a:prstGeom prst="ellipse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3557337" y="1491916"/>
              <a:ext cx="4981074" cy="4114800"/>
            </a:xfrm>
            <a:prstGeom prst="ellipse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6898101" y="818152"/>
            <a:ext cx="1806713" cy="830997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1 or more</a:t>
            </a:r>
          </a:p>
          <a:p>
            <a:pPr algn="ctr"/>
            <a:r>
              <a:rPr lang="en-GB" sz="2400" b="1" dirty="0"/>
              <a:t>Curved Lines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9747" y="932340"/>
            <a:ext cx="1901483" cy="830997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1 or more</a:t>
            </a:r>
          </a:p>
          <a:p>
            <a:pPr algn="ctr"/>
            <a:r>
              <a:rPr lang="en-GB" sz="2400" b="1" dirty="0"/>
              <a:t>Straight Lines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32339" y="860030"/>
            <a:ext cx="362600" cy="46166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400" dirty="0"/>
              <a:t>A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BB30A5C-334A-4DE7-8017-2D88CC0A727C}"/>
              </a:ext>
            </a:extLst>
          </p:cNvPr>
          <p:cNvGrpSpPr/>
          <p:nvPr/>
        </p:nvGrpSpPr>
        <p:grpSpPr>
          <a:xfrm>
            <a:off x="2609296" y="3143531"/>
            <a:ext cx="3318169" cy="1569186"/>
            <a:chOff x="3782005" y="4063018"/>
            <a:chExt cx="3318169" cy="1569186"/>
          </a:xfrm>
        </p:grpSpPr>
        <p:sp>
          <p:nvSpPr>
            <p:cNvPr id="16" name="Speech Bubble: Rectangle with Corners Rounded 14">
              <a:extLst>
                <a:ext uri="{FF2B5EF4-FFF2-40B4-BE49-F238E27FC236}">
                  <a16:creationId xmlns:a16="http://schemas.microsoft.com/office/drawing/2014/main" id="{C5C595CE-B7F4-4D5E-A864-1E044BBD6CB2}"/>
                </a:ext>
              </a:extLst>
            </p:cNvPr>
            <p:cNvSpPr/>
            <p:nvPr/>
          </p:nvSpPr>
          <p:spPr>
            <a:xfrm>
              <a:off x="3782005" y="4063018"/>
              <a:ext cx="3318169" cy="1569186"/>
            </a:xfrm>
            <a:prstGeom prst="cloudCallout">
              <a:avLst>
                <a:gd name="adj1" fmla="val -59741"/>
                <a:gd name="adj2" fmla="val 66793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rgbClr val="004A76"/>
              </a:solidFill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14000"/>
                </a:lnSpc>
              </a:pPr>
              <a:r>
                <a:rPr lang="en-GB" b="1" dirty="0">
                  <a:solidFill>
                    <a:srgbClr val="253746"/>
                  </a:solidFill>
                  <a:latin typeface="Myriad Pro Light" panose="020B0603030403020204" pitchFamily="34" charset="0"/>
                </a:rPr>
                <a:t>Which set do you think will have the most letters? </a:t>
              </a: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E6B10444-E519-49CD-A529-0F22C67FF3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443398" y="4287950"/>
              <a:ext cx="391606" cy="849534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BB30A5C-334A-4DE7-8017-2D88CC0A727C}"/>
              </a:ext>
            </a:extLst>
          </p:cNvPr>
          <p:cNvGrpSpPr/>
          <p:nvPr/>
        </p:nvGrpSpPr>
        <p:grpSpPr>
          <a:xfrm>
            <a:off x="1598278" y="4674591"/>
            <a:ext cx="3318169" cy="1320185"/>
            <a:chOff x="3782005" y="4063018"/>
            <a:chExt cx="3318169" cy="1320185"/>
          </a:xfrm>
        </p:grpSpPr>
        <p:sp>
          <p:nvSpPr>
            <p:cNvPr id="19" name="Speech Bubble: Rectangle with Corners Rounded 14">
              <a:extLst>
                <a:ext uri="{FF2B5EF4-FFF2-40B4-BE49-F238E27FC236}">
                  <a16:creationId xmlns:a16="http://schemas.microsoft.com/office/drawing/2014/main" id="{C5C595CE-B7F4-4D5E-A864-1E044BBD6CB2}"/>
                </a:ext>
              </a:extLst>
            </p:cNvPr>
            <p:cNvSpPr/>
            <p:nvPr/>
          </p:nvSpPr>
          <p:spPr>
            <a:xfrm>
              <a:off x="3782005" y="4063018"/>
              <a:ext cx="3318169" cy="1320185"/>
            </a:xfrm>
            <a:prstGeom prst="cloudCallout">
              <a:avLst>
                <a:gd name="adj1" fmla="val -59741"/>
                <a:gd name="adj2" fmla="val 66793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rgbClr val="004A76"/>
              </a:solidFill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14000"/>
                </a:lnSpc>
              </a:pPr>
              <a:r>
                <a:rPr lang="en-GB" b="1" dirty="0">
                  <a:solidFill>
                    <a:srgbClr val="253746"/>
                  </a:solidFill>
                  <a:latin typeface="Myriad Pro Light" panose="020B0603030403020204" pitchFamily="34" charset="0"/>
                </a:rPr>
                <a:t>Where should the letter A go?</a:t>
              </a: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E6B10444-E519-49CD-A529-0F22C67FF3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443398" y="4287950"/>
              <a:ext cx="391606" cy="849534"/>
            </a:xfrm>
            <a:prstGeom prst="rect">
              <a:avLst/>
            </a:prstGeom>
          </p:spPr>
        </p:pic>
      </p:grpSp>
      <p:sp>
        <p:nvSpPr>
          <p:cNvPr id="21" name="Speech Bubble: Rectangle with Corners Rounded 10">
            <a:extLst>
              <a:ext uri="{FF2B5EF4-FFF2-40B4-BE49-F238E27FC236}">
                <a16:creationId xmlns:a16="http://schemas.microsoft.com/office/drawing/2014/main" id="{A5209EEE-E1BD-4F2F-8E5D-A043EDA11F92}"/>
              </a:ext>
            </a:extLst>
          </p:cNvPr>
          <p:cNvSpPr/>
          <p:nvPr/>
        </p:nvSpPr>
        <p:spPr>
          <a:xfrm>
            <a:off x="5305926" y="3119945"/>
            <a:ext cx="3487493" cy="1513284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B has straight </a:t>
            </a:r>
            <a:r>
              <a:rPr lang="en-GB" b="1" u="sng" dirty="0">
                <a:solidFill>
                  <a:srgbClr val="253746"/>
                </a:solidFill>
                <a:latin typeface="Myriad Pro Light" panose="020B0603030403020204" pitchFamily="34" charset="0"/>
              </a:rPr>
              <a:t>and</a:t>
            </a: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 curved lines, so it goes in the </a:t>
            </a:r>
            <a:r>
              <a:rPr lang="en-GB" b="1" dirty="0">
                <a:solidFill>
                  <a:srgbClr val="FF0000"/>
                </a:solidFill>
                <a:latin typeface="Myriad Pro Light" panose="020B0603030403020204" pitchFamily="34" charset="0"/>
              </a:rPr>
              <a:t>intersection</a:t>
            </a: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.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BB30A5C-334A-4DE7-8017-2D88CC0A727C}"/>
              </a:ext>
            </a:extLst>
          </p:cNvPr>
          <p:cNvGrpSpPr/>
          <p:nvPr/>
        </p:nvGrpSpPr>
        <p:grpSpPr>
          <a:xfrm>
            <a:off x="2059251" y="4702604"/>
            <a:ext cx="3318169" cy="1320185"/>
            <a:chOff x="3782005" y="4063018"/>
            <a:chExt cx="3318169" cy="1320185"/>
          </a:xfrm>
        </p:grpSpPr>
        <p:sp>
          <p:nvSpPr>
            <p:cNvPr id="23" name="Speech Bubble: Rectangle with Corners Rounded 14">
              <a:extLst>
                <a:ext uri="{FF2B5EF4-FFF2-40B4-BE49-F238E27FC236}">
                  <a16:creationId xmlns:a16="http://schemas.microsoft.com/office/drawing/2014/main" id="{C5C595CE-B7F4-4D5E-A864-1E044BBD6CB2}"/>
                </a:ext>
              </a:extLst>
            </p:cNvPr>
            <p:cNvSpPr/>
            <p:nvPr/>
          </p:nvSpPr>
          <p:spPr>
            <a:xfrm>
              <a:off x="3782005" y="4063018"/>
              <a:ext cx="3318169" cy="1320185"/>
            </a:xfrm>
            <a:prstGeom prst="cloudCallout">
              <a:avLst>
                <a:gd name="adj1" fmla="val -59741"/>
                <a:gd name="adj2" fmla="val 66793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rgbClr val="004A76"/>
              </a:solidFill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14000"/>
                </a:lnSpc>
              </a:pPr>
              <a:r>
                <a:rPr lang="en-GB" b="1" dirty="0">
                  <a:solidFill>
                    <a:srgbClr val="253746"/>
                  </a:solidFill>
                  <a:latin typeface="Myriad Pro Light" panose="020B0603030403020204" pitchFamily="34" charset="0"/>
                </a:rPr>
                <a:t>Where should the letter B go?</a:t>
              </a: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E6B10444-E519-49CD-A529-0F22C67FF3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443398" y="4287950"/>
              <a:ext cx="391606" cy="849534"/>
            </a:xfrm>
            <a:prstGeom prst="rect">
              <a:avLst/>
            </a:prstGeom>
          </p:spPr>
        </p:pic>
      </p:grpSp>
      <p:sp>
        <p:nvSpPr>
          <p:cNvPr id="25" name="Speech Bubble: Rectangle with Corners Rounded 10">
            <a:extLst>
              <a:ext uri="{FF2B5EF4-FFF2-40B4-BE49-F238E27FC236}">
                <a16:creationId xmlns:a16="http://schemas.microsoft.com/office/drawing/2014/main" id="{A5209EEE-E1BD-4F2F-8E5D-A043EDA11F92}"/>
              </a:ext>
            </a:extLst>
          </p:cNvPr>
          <p:cNvSpPr/>
          <p:nvPr/>
        </p:nvSpPr>
        <p:spPr>
          <a:xfrm>
            <a:off x="558862" y="3401933"/>
            <a:ext cx="2191699" cy="949727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All its lines are </a:t>
            </a:r>
            <a:r>
              <a:rPr lang="en-GB" b="1" dirty="0">
                <a:solidFill>
                  <a:srgbClr val="FF0000"/>
                </a:solidFill>
                <a:latin typeface="Myriad Pro Light" panose="020B0603030403020204" pitchFamily="34" charset="0"/>
              </a:rPr>
              <a:t>straight.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152020" y="928208"/>
            <a:ext cx="362600" cy="46166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400" dirty="0"/>
              <a:t>B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189710" y="946481"/>
            <a:ext cx="348172" cy="46166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400" dirty="0"/>
              <a:t>C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BB30A5C-334A-4DE7-8017-2D88CC0A727C}"/>
              </a:ext>
            </a:extLst>
          </p:cNvPr>
          <p:cNvGrpSpPr/>
          <p:nvPr/>
        </p:nvGrpSpPr>
        <p:grpSpPr>
          <a:xfrm>
            <a:off x="2211651" y="4855004"/>
            <a:ext cx="3318169" cy="1320185"/>
            <a:chOff x="3782005" y="4063018"/>
            <a:chExt cx="3318169" cy="1320185"/>
          </a:xfrm>
        </p:grpSpPr>
        <p:sp>
          <p:nvSpPr>
            <p:cNvPr id="33" name="Speech Bubble: Rectangle with Corners Rounded 14">
              <a:extLst>
                <a:ext uri="{FF2B5EF4-FFF2-40B4-BE49-F238E27FC236}">
                  <a16:creationId xmlns:a16="http://schemas.microsoft.com/office/drawing/2014/main" id="{C5C595CE-B7F4-4D5E-A864-1E044BBD6CB2}"/>
                </a:ext>
              </a:extLst>
            </p:cNvPr>
            <p:cNvSpPr/>
            <p:nvPr/>
          </p:nvSpPr>
          <p:spPr>
            <a:xfrm>
              <a:off x="3782005" y="4063018"/>
              <a:ext cx="3318169" cy="1320185"/>
            </a:xfrm>
            <a:prstGeom prst="cloudCallout">
              <a:avLst>
                <a:gd name="adj1" fmla="val -59741"/>
                <a:gd name="adj2" fmla="val 66793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rgbClr val="004A76"/>
              </a:solidFill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14000"/>
                </a:lnSpc>
              </a:pPr>
              <a:r>
                <a:rPr lang="en-GB" b="1" dirty="0">
                  <a:solidFill>
                    <a:srgbClr val="253746"/>
                  </a:solidFill>
                  <a:latin typeface="Myriad Pro Light" panose="020B0603030403020204" pitchFamily="34" charset="0"/>
                </a:rPr>
                <a:t>Where should the letter C go?</a:t>
              </a:r>
            </a:p>
          </p:txBody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E6B10444-E519-49CD-A529-0F22C67FF3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443398" y="4287950"/>
              <a:ext cx="391606" cy="849534"/>
            </a:xfrm>
            <a:prstGeom prst="rect">
              <a:avLst/>
            </a:prstGeom>
          </p:spPr>
        </p:pic>
      </p:grpSp>
      <p:sp>
        <p:nvSpPr>
          <p:cNvPr id="35" name="Speech Bubble: Rectangle with Corners Rounded 10">
            <a:extLst>
              <a:ext uri="{FF2B5EF4-FFF2-40B4-BE49-F238E27FC236}">
                <a16:creationId xmlns:a16="http://schemas.microsoft.com/office/drawing/2014/main" id="{A5209EEE-E1BD-4F2F-8E5D-A043EDA11F92}"/>
              </a:ext>
            </a:extLst>
          </p:cNvPr>
          <p:cNvSpPr/>
          <p:nvPr/>
        </p:nvSpPr>
        <p:spPr>
          <a:xfrm>
            <a:off x="6328376" y="3696851"/>
            <a:ext cx="2174640" cy="922064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C is a</a:t>
            </a:r>
          </a:p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FF0000"/>
                </a:solidFill>
                <a:latin typeface="Myriad Pro Light" panose="020B0603030403020204" pitchFamily="34" charset="0"/>
              </a:rPr>
              <a:t>curved line</a:t>
            </a: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!</a:t>
            </a:r>
          </a:p>
        </p:txBody>
      </p:sp>
      <p:sp>
        <p:nvSpPr>
          <p:cNvPr id="14" name="Speech Bubble: Rectangle with Corners Rounded 10">
            <a:extLst>
              <a:ext uri="{FF2B5EF4-FFF2-40B4-BE49-F238E27FC236}">
                <a16:creationId xmlns:a16="http://schemas.microsoft.com/office/drawing/2014/main" id="{A5209EEE-E1BD-4F2F-8E5D-A043EDA11F92}"/>
              </a:ext>
            </a:extLst>
          </p:cNvPr>
          <p:cNvSpPr/>
          <p:nvPr/>
        </p:nvSpPr>
        <p:spPr>
          <a:xfrm>
            <a:off x="2870956" y="570015"/>
            <a:ext cx="3169035" cy="1843799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      We’re going to use these two hoops to sort </a:t>
            </a:r>
            <a:r>
              <a:rPr lang="en-GB" b="1" dirty="0">
                <a:solidFill>
                  <a:srgbClr val="C00000"/>
                </a:solidFill>
                <a:latin typeface="Myriad Pro Light" panose="020B0603030403020204" pitchFamily="34" charset="0"/>
              </a:rPr>
              <a:t>capital letters </a:t>
            </a: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into two sets. </a:t>
            </a:r>
          </a:p>
        </p:txBody>
      </p:sp>
      <p:pic>
        <p:nvPicPr>
          <p:cNvPr id="6" name="1">
            <a:hlinkClick r:id="" action="ppaction://media"/>
            <a:extLst>
              <a:ext uri="{FF2B5EF4-FFF2-40B4-BE49-F238E27FC236}">
                <a16:creationId xmlns:a16="http://schemas.microsoft.com/office/drawing/2014/main" id="{DA7EC764-658B-439E-B4B4-8D819243485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349" end="1068.2743"/>
                  <p14:fade in="500" out="500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1152296" y="481262"/>
            <a:ext cx="609600" cy="609600"/>
          </a:xfrm>
          <a:prstGeom prst="rect">
            <a:avLst/>
          </a:prstGeom>
        </p:spPr>
      </p:pic>
      <p:pic>
        <p:nvPicPr>
          <p:cNvPr id="8" name="3">
            <a:hlinkClick r:id="" action="ppaction://media"/>
            <a:extLst>
              <a:ext uri="{FF2B5EF4-FFF2-40B4-BE49-F238E27FC236}">
                <a16:creationId xmlns:a16="http://schemas.microsoft.com/office/drawing/2014/main" id="{0D6F6B27-4E5B-4FF4-969F-F661FAFA3A6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>
                  <p14:fade in="250" out="250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1068383" y="3063663"/>
            <a:ext cx="609600" cy="609600"/>
          </a:xfrm>
          <a:prstGeom prst="rect">
            <a:avLst/>
          </a:prstGeom>
        </p:spPr>
      </p:pic>
      <p:pic>
        <p:nvPicPr>
          <p:cNvPr id="9" name="A">
            <a:hlinkClick r:id="" action="ppaction://media"/>
            <a:extLst>
              <a:ext uri="{FF2B5EF4-FFF2-40B4-BE49-F238E27FC236}">
                <a16:creationId xmlns:a16="http://schemas.microsoft.com/office/drawing/2014/main" id="{45173386-942E-4962-8F7E-4C16B5E37A1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5">
                  <p14:trim st="855" end="1146.2154"/>
                  <p14:fade in="500" out="500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857443" y="4550204"/>
            <a:ext cx="609600" cy="609600"/>
          </a:xfrm>
          <a:prstGeom prst="rect">
            <a:avLst/>
          </a:prstGeom>
        </p:spPr>
      </p:pic>
      <p:pic>
        <p:nvPicPr>
          <p:cNvPr id="27" name="B">
            <a:hlinkClick r:id="" action="ppaction://media"/>
            <a:extLst>
              <a:ext uri="{FF2B5EF4-FFF2-40B4-BE49-F238E27FC236}">
                <a16:creationId xmlns:a16="http://schemas.microsoft.com/office/drawing/2014/main" id="{F01CBDF6-E34D-4509-9DD9-78449003411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6">
                  <p14:trim st="2464" end="877.3083"/>
                  <p14:fade in="500" out="500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317873" y="3146619"/>
            <a:ext cx="609600" cy="609600"/>
          </a:xfrm>
          <a:prstGeom prst="rect">
            <a:avLst/>
          </a:prstGeom>
        </p:spPr>
      </p:pic>
      <p:pic>
        <p:nvPicPr>
          <p:cNvPr id="28" name="C">
            <a:hlinkClick r:id="" action="ppaction://media"/>
            <a:extLst>
              <a:ext uri="{FF2B5EF4-FFF2-40B4-BE49-F238E27FC236}">
                <a16:creationId xmlns:a16="http://schemas.microsoft.com/office/drawing/2014/main" id="{B177DD7C-3400-4BD2-943E-01959F5D603B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637663" y="780273"/>
            <a:ext cx="609600" cy="609600"/>
          </a:xfrm>
          <a:prstGeom prst="rect">
            <a:avLst/>
          </a:prstGeom>
        </p:spPr>
      </p:pic>
      <p:pic>
        <p:nvPicPr>
          <p:cNvPr id="29" name="B">
            <a:hlinkClick r:id="" action="ppaction://media"/>
            <a:extLst>
              <a:ext uri="{FF2B5EF4-FFF2-40B4-BE49-F238E27FC236}">
                <a16:creationId xmlns:a16="http://schemas.microsoft.com/office/drawing/2014/main" id="{8AC8100B-98A1-4ACD-81A1-6508AC4027B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9">
                  <p14:trim st="1664" end="511.8866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487018" y="210901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842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518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217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11111E-6 L -0.2158 0.26065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99" y="13032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601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48148E-6 L 0.00122 0.29908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1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19614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07407E-6 L 0.21302 0.23935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42" y="11968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5" dur="10639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0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0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1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1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1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  <p:bldLst>
      <p:bldP spid="5" grpId="0" animBg="1"/>
      <p:bldP spid="11" grpId="0" animBg="1"/>
      <p:bldP spid="13" grpId="0" animBg="1"/>
      <p:bldP spid="13" grpId="1" animBg="1"/>
      <p:bldP spid="21" grpId="0" animBg="1"/>
      <p:bldP spid="21" grpId="1" animBg="1"/>
      <p:bldP spid="25" grpId="0" animBg="1"/>
      <p:bldP spid="25" grpId="1" animBg="1"/>
      <p:bldP spid="26" grpId="0" animBg="1"/>
      <p:bldP spid="26" grpId="1" animBg="1"/>
      <p:bldP spid="31" grpId="0" animBg="1"/>
      <p:bldP spid="31" grpId="1" animBg="1"/>
      <p:bldP spid="35" grpId="0" animBg="1"/>
      <p:bldP spid="35" grpId="1" animBg="1"/>
      <p:bldP spid="14" grpId="0" animBg="1"/>
      <p:bldP spid="14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2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3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Use Venn diagrams to sort.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73244" y="1491915"/>
            <a:ext cx="8273714" cy="4596064"/>
            <a:chOff x="770021" y="1491916"/>
            <a:chExt cx="7768390" cy="41148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" name="Oval 2"/>
            <p:cNvSpPr/>
            <p:nvPr/>
          </p:nvSpPr>
          <p:spPr>
            <a:xfrm>
              <a:off x="770021" y="1491916"/>
              <a:ext cx="4981074" cy="4114800"/>
            </a:xfrm>
            <a:prstGeom prst="ellipse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3557337" y="1491916"/>
              <a:ext cx="4981074" cy="4114800"/>
            </a:xfrm>
            <a:prstGeom prst="ellipse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4" name="Speech Bubble: Rectangle with Corners Rounded 10">
            <a:extLst>
              <a:ext uri="{FF2B5EF4-FFF2-40B4-BE49-F238E27FC236}">
                <a16:creationId xmlns:a16="http://schemas.microsoft.com/office/drawing/2014/main" id="{A5209EEE-E1BD-4F2F-8E5D-A043EDA11F92}"/>
              </a:ext>
            </a:extLst>
          </p:cNvPr>
          <p:cNvSpPr/>
          <p:nvPr/>
        </p:nvSpPr>
        <p:spPr>
          <a:xfrm>
            <a:off x="3127772" y="294391"/>
            <a:ext cx="3169035" cy="1374005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   Let’s check if we agree where to place </a:t>
            </a:r>
            <a:r>
              <a:rPr lang="en-GB" b="1">
                <a:solidFill>
                  <a:srgbClr val="253746"/>
                </a:solidFill>
                <a:latin typeface="Myriad Pro Light" panose="020B0603030403020204" pitchFamily="34" charset="0"/>
              </a:rPr>
              <a:t>the other letters</a:t>
            </a: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...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911857" y="2404676"/>
            <a:ext cx="348172" cy="46166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400" dirty="0"/>
              <a:t>C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168747" y="2976087"/>
            <a:ext cx="348172" cy="46166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400" dirty="0"/>
              <a:t>B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150593" y="2621103"/>
            <a:ext cx="362600" cy="46166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400" dirty="0"/>
              <a:t>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321147" y="3559114"/>
            <a:ext cx="373820" cy="46166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400" dirty="0"/>
              <a:t>D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657776" y="3480681"/>
            <a:ext cx="335348" cy="46166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400" dirty="0"/>
              <a:t>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993124" y="4224301"/>
            <a:ext cx="325730" cy="46166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400" dirty="0"/>
              <a:t>F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959435" y="2967337"/>
            <a:ext cx="378630" cy="46166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400" dirty="0"/>
              <a:t>G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644747" y="4916200"/>
            <a:ext cx="373820" cy="46166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400" dirty="0"/>
              <a:t>H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689314" y="3705866"/>
            <a:ext cx="261610" cy="46166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400" dirty="0"/>
              <a:t>I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342833" y="4656660"/>
            <a:ext cx="282450" cy="46166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400" dirty="0"/>
              <a:t>J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751967" y="3039714"/>
            <a:ext cx="344966" cy="46166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400" dirty="0"/>
              <a:t>K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938877" y="4382606"/>
            <a:ext cx="314510" cy="46166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400" dirty="0"/>
              <a:t>L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830462" y="2996493"/>
            <a:ext cx="447558" cy="46166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400" dirty="0"/>
              <a:t>M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215658" y="4613438"/>
            <a:ext cx="383438" cy="46166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400" dirty="0"/>
              <a:t>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371498" y="3258071"/>
            <a:ext cx="388248" cy="46166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400" dirty="0"/>
              <a:t>O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712289" y="4807232"/>
            <a:ext cx="343364" cy="46166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400" dirty="0"/>
              <a:t>P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921717" y="4194995"/>
            <a:ext cx="391454" cy="46166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400" dirty="0"/>
              <a:t>Q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151726" y="3631255"/>
            <a:ext cx="351378" cy="46166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400" dirty="0"/>
              <a:t>R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308236" y="2996492"/>
            <a:ext cx="325730" cy="46166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400" dirty="0"/>
              <a:t>S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470866" y="2390270"/>
            <a:ext cx="335348" cy="46166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400" dirty="0"/>
              <a:t>T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785235" y="4020779"/>
            <a:ext cx="381836" cy="46166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400" dirty="0"/>
              <a:t>U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80421" y="3762636"/>
            <a:ext cx="359394" cy="46166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400" dirty="0"/>
              <a:t>V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2820119" y="2390270"/>
            <a:ext cx="458780" cy="46166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400" dirty="0"/>
              <a:t>W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2054413" y="1943011"/>
            <a:ext cx="344966" cy="46166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400" dirty="0"/>
              <a:t>X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441871" y="1943011"/>
            <a:ext cx="335348" cy="46166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400" dirty="0"/>
              <a:t>Y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187233" y="3270546"/>
            <a:ext cx="328936" cy="46166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400" dirty="0"/>
              <a:t>Z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7BB30A5C-334A-4DE7-8017-2D88CC0A727C}"/>
              </a:ext>
            </a:extLst>
          </p:cNvPr>
          <p:cNvGrpSpPr/>
          <p:nvPr/>
        </p:nvGrpSpPr>
        <p:grpSpPr>
          <a:xfrm>
            <a:off x="5649152" y="3993468"/>
            <a:ext cx="3318169" cy="2276703"/>
            <a:chOff x="3782005" y="3601353"/>
            <a:chExt cx="3318169" cy="2276703"/>
          </a:xfrm>
        </p:grpSpPr>
        <p:sp>
          <p:nvSpPr>
            <p:cNvPr id="64" name="Speech Bubble: Rectangle with Corners Rounded 14">
              <a:extLst>
                <a:ext uri="{FF2B5EF4-FFF2-40B4-BE49-F238E27FC236}">
                  <a16:creationId xmlns:a16="http://schemas.microsoft.com/office/drawing/2014/main" id="{C5C595CE-B7F4-4D5E-A864-1E044BBD6CB2}"/>
                </a:ext>
              </a:extLst>
            </p:cNvPr>
            <p:cNvSpPr/>
            <p:nvPr/>
          </p:nvSpPr>
          <p:spPr>
            <a:xfrm>
              <a:off x="3782005" y="3601353"/>
              <a:ext cx="3318169" cy="2276703"/>
            </a:xfrm>
            <a:prstGeom prst="cloudCallout">
              <a:avLst>
                <a:gd name="adj1" fmla="val -67615"/>
                <a:gd name="adj2" fmla="val 49580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rgbClr val="004A7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14000"/>
                </a:lnSpc>
              </a:pPr>
              <a:r>
                <a:rPr lang="en-GB" b="1" dirty="0">
                  <a:solidFill>
                    <a:srgbClr val="253746"/>
                  </a:solidFill>
                  <a:latin typeface="Myriad Pro Light" panose="020B0603030403020204" pitchFamily="34" charset="0"/>
                </a:rPr>
                <a:t>Which set has most letters? How does this compare with what we thought?</a:t>
              </a:r>
            </a:p>
          </p:txBody>
        </p:sp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E6B10444-E519-49CD-A529-0F22C67FF3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443398" y="4287950"/>
              <a:ext cx="391606" cy="849534"/>
            </a:xfrm>
            <a:prstGeom prst="rect">
              <a:avLst/>
            </a:prstGeom>
          </p:spPr>
        </p:pic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DA1F3154-39E0-4D80-A95F-96B46274611C}"/>
              </a:ext>
            </a:extLst>
          </p:cNvPr>
          <p:cNvSpPr txBox="1"/>
          <p:nvPr/>
        </p:nvSpPr>
        <p:spPr>
          <a:xfrm>
            <a:off x="6898101" y="818152"/>
            <a:ext cx="1806713" cy="830997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1 </a:t>
            </a:r>
            <a:r>
              <a:rPr lang="en-GB" sz="2400"/>
              <a:t>or more</a:t>
            </a:r>
            <a:endParaRPr lang="en-GB" sz="2400" dirty="0"/>
          </a:p>
          <a:p>
            <a:pPr algn="ctr"/>
            <a:r>
              <a:rPr lang="en-GB" sz="2400" b="1" dirty="0"/>
              <a:t>Curved Lines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ABC37935-CCE1-444A-958B-095BEAF32843}"/>
              </a:ext>
            </a:extLst>
          </p:cNvPr>
          <p:cNvSpPr txBox="1"/>
          <p:nvPr/>
        </p:nvSpPr>
        <p:spPr>
          <a:xfrm>
            <a:off x="449747" y="932340"/>
            <a:ext cx="1901483" cy="830997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1 or more</a:t>
            </a:r>
          </a:p>
          <a:p>
            <a:pPr algn="ctr"/>
            <a:r>
              <a:rPr lang="en-GB" sz="2400" b="1" dirty="0"/>
              <a:t>Straight Lines</a:t>
            </a:r>
          </a:p>
        </p:txBody>
      </p:sp>
      <p:pic>
        <p:nvPicPr>
          <p:cNvPr id="5" name="all">
            <a:hlinkClick r:id="" action="ppaction://media"/>
            <a:extLst>
              <a:ext uri="{FF2B5EF4-FFF2-40B4-BE49-F238E27FC236}">
                <a16:creationId xmlns:a16="http://schemas.microsoft.com/office/drawing/2014/main" id="{5A6A0C79-4492-41C3-A9A9-0C2DCB29A62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987" end="12968.8684"/>
                  <p14:fade in="500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1066879" y="2025908"/>
            <a:ext cx="609600" cy="609600"/>
          </a:xfrm>
          <a:prstGeom prst="rect">
            <a:avLst/>
          </a:prstGeom>
        </p:spPr>
      </p:pic>
      <p:pic>
        <p:nvPicPr>
          <p:cNvPr id="68" name="all">
            <a:hlinkClick r:id="" action="ppaction://media"/>
            <a:extLst>
              <a:ext uri="{FF2B5EF4-FFF2-40B4-BE49-F238E27FC236}">
                <a16:creationId xmlns:a16="http://schemas.microsoft.com/office/drawing/2014/main" id="{D41D7399-869E-49DC-ACC4-FE68CCD4F91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633" end="711.8684"/>
                  <p14:fade out="500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931064" y="2997924"/>
            <a:ext cx="609600" cy="609600"/>
          </a:xfrm>
          <a:prstGeom prst="rect">
            <a:avLst/>
          </a:prstGeom>
        </p:spPr>
      </p:pic>
      <p:pic>
        <p:nvPicPr>
          <p:cNvPr id="6" name="lesson ender">
            <a:hlinkClick r:id="" action="ppaction://media"/>
            <a:extLst>
              <a:ext uri="{FF2B5EF4-FFF2-40B4-BE49-F238E27FC236}">
                <a16:creationId xmlns:a16="http://schemas.microsoft.com/office/drawing/2014/main" id="{354475D1-D163-4EFA-86A0-8317F9AF9E7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484650" y="52247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007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3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932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543" fill="hold"/>
                                        <p:tgtEl>
                                          <p:spTgt spid="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7" dur="1013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8"/>
                </p:tgtEl>
              </p:cMediaNode>
            </p:audio>
            <p:audio>
              <p:cMediaNode vol="80000">
                <p:cTn id="1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4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EA7600"/>
      </a:hlink>
      <a:folHlink>
        <a:srgbClr val="EA7600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3716</TotalTime>
  <Words>171</Words>
  <Application>Microsoft Office PowerPoint</Application>
  <PresentationFormat>On-screen Show (4:3)</PresentationFormat>
  <Paragraphs>56</Paragraphs>
  <Slides>2</Slides>
  <Notes>2</Notes>
  <HiddenSlides>0</HiddenSlides>
  <MMClips>9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Myriad Pro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PC</dc:creator>
  <cp:lastModifiedBy>Nick Barwick</cp:lastModifiedBy>
  <cp:revision>239</cp:revision>
  <dcterms:created xsi:type="dcterms:W3CDTF">2018-09-13T11:08:58Z</dcterms:created>
  <dcterms:modified xsi:type="dcterms:W3CDTF">2020-04-29T15:08:27Z</dcterms:modified>
</cp:coreProperties>
</file>