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306" r:id="rId2"/>
    <p:sldId id="297"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350"/>
    <a:srgbClr val="253746"/>
    <a:srgbClr val="004A76"/>
    <a:srgbClr val="3F9DA7"/>
    <a:srgbClr val="6EBFC8"/>
    <a:srgbClr val="AED2BC"/>
    <a:srgbClr val="87BB9B"/>
    <a:srgbClr val="F7E3FD"/>
    <a:srgbClr val="6C3FAF"/>
    <a:srgbClr val="5632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2E5E21-AD94-4B4F-978A-906C50F7D1DE}" v="33" dt="2020-04-27T15:52:17.9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1" autoAdjust="0"/>
    <p:restoredTop sz="94249" autoAdjust="0"/>
  </p:normalViewPr>
  <p:slideViewPr>
    <p:cSldViewPr snapToGrid="0">
      <p:cViewPr varScale="1">
        <p:scale>
          <a:sx n="64" d="100"/>
          <a:sy n="64" d="100"/>
        </p:scale>
        <p:origin x="1644" y="72"/>
      </p:cViewPr>
      <p:guideLst>
        <p:guide orient="horz" pos="2160"/>
        <p:guide pos="2880"/>
      </p:guideLst>
    </p:cSldViewPr>
  </p:slideViewPr>
  <p:notesTextViewPr>
    <p:cViewPr>
      <p:scale>
        <a:sx n="100" d="100"/>
        <a:sy n="100" d="100"/>
      </p:scale>
      <p:origin x="0" y="0"/>
    </p:cViewPr>
  </p:notesTextViewPr>
  <p:notesViewPr>
    <p:cSldViewPr snapToGrid="0">
      <p:cViewPr>
        <p:scale>
          <a:sx n="80" d="100"/>
          <a:sy n="80" d="100"/>
        </p:scale>
        <p:origin x="2256" y="-7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e Kerwin" userId="89cc6116eb6c0dac" providerId="LiveId" clId="{802E5E21-AD94-4B4F-978A-906C50F7D1DE}"/>
    <pc:docChg chg="undo delSld modSld">
      <pc:chgData name="Jennie Kerwin" userId="89cc6116eb6c0dac" providerId="LiveId" clId="{802E5E21-AD94-4B4F-978A-906C50F7D1DE}" dt="2020-04-27T15:52:17.901" v="67" actId="313"/>
      <pc:docMkLst>
        <pc:docMk/>
      </pc:docMkLst>
      <pc:sldChg chg="del">
        <pc:chgData name="Jennie Kerwin" userId="89cc6116eb6c0dac" providerId="LiveId" clId="{802E5E21-AD94-4B4F-978A-906C50F7D1DE}" dt="2020-04-27T15:45:46.050" v="7" actId="2696"/>
        <pc:sldMkLst>
          <pc:docMk/>
          <pc:sldMk cId="2047842423" sldId="279"/>
        </pc:sldMkLst>
      </pc:sldChg>
      <pc:sldChg chg="del">
        <pc:chgData name="Jennie Kerwin" userId="89cc6116eb6c0dac" providerId="LiveId" clId="{802E5E21-AD94-4B4F-978A-906C50F7D1DE}" dt="2020-04-27T15:45:51.901" v="18" actId="2696"/>
        <pc:sldMkLst>
          <pc:docMk/>
          <pc:sldMk cId="3262603198" sldId="280"/>
        </pc:sldMkLst>
      </pc:sldChg>
      <pc:sldChg chg="del">
        <pc:chgData name="Jennie Kerwin" userId="89cc6116eb6c0dac" providerId="LiveId" clId="{802E5E21-AD94-4B4F-978A-906C50F7D1DE}" dt="2020-04-27T15:45:43.288" v="1" actId="2696"/>
        <pc:sldMkLst>
          <pc:docMk/>
          <pc:sldMk cId="2754893100" sldId="284"/>
        </pc:sldMkLst>
      </pc:sldChg>
      <pc:sldChg chg="del">
        <pc:chgData name="Jennie Kerwin" userId="89cc6116eb6c0dac" providerId="LiveId" clId="{802E5E21-AD94-4B4F-978A-906C50F7D1DE}" dt="2020-04-27T15:45:43.538" v="2" actId="2696"/>
        <pc:sldMkLst>
          <pc:docMk/>
          <pc:sldMk cId="499201509" sldId="286"/>
        </pc:sldMkLst>
      </pc:sldChg>
      <pc:sldChg chg="del">
        <pc:chgData name="Jennie Kerwin" userId="89cc6116eb6c0dac" providerId="LiveId" clId="{802E5E21-AD94-4B4F-978A-906C50F7D1DE}" dt="2020-04-27T15:45:43.101" v="0" actId="2696"/>
        <pc:sldMkLst>
          <pc:docMk/>
          <pc:sldMk cId="2966993120" sldId="287"/>
        </pc:sldMkLst>
      </pc:sldChg>
      <pc:sldChg chg="del">
        <pc:chgData name="Jennie Kerwin" userId="89cc6116eb6c0dac" providerId="LiveId" clId="{802E5E21-AD94-4B4F-978A-906C50F7D1DE}" dt="2020-04-27T15:45:46.565" v="9" actId="2696"/>
        <pc:sldMkLst>
          <pc:docMk/>
          <pc:sldMk cId="2814342108" sldId="291"/>
        </pc:sldMkLst>
      </pc:sldChg>
      <pc:sldChg chg="del">
        <pc:chgData name="Jennie Kerwin" userId="89cc6116eb6c0dac" providerId="LiveId" clId="{802E5E21-AD94-4B4F-978A-906C50F7D1DE}" dt="2020-04-27T15:45:51.293" v="17" actId="2696"/>
        <pc:sldMkLst>
          <pc:docMk/>
          <pc:sldMk cId="1141754008" sldId="292"/>
        </pc:sldMkLst>
      </pc:sldChg>
      <pc:sldChg chg="del">
        <pc:chgData name="Jennie Kerwin" userId="89cc6116eb6c0dac" providerId="LiveId" clId="{802E5E21-AD94-4B4F-978A-906C50F7D1DE}" dt="2020-04-27T15:45:45.785" v="6" actId="2696"/>
        <pc:sldMkLst>
          <pc:docMk/>
          <pc:sldMk cId="4092648650" sldId="293"/>
        </pc:sldMkLst>
      </pc:sldChg>
      <pc:sldChg chg="del">
        <pc:chgData name="Jennie Kerwin" userId="89cc6116eb6c0dac" providerId="LiveId" clId="{802E5E21-AD94-4B4F-978A-906C50F7D1DE}" dt="2020-04-27T15:45:47.330" v="10" actId="2696"/>
        <pc:sldMkLst>
          <pc:docMk/>
          <pc:sldMk cId="3557184312" sldId="294"/>
        </pc:sldMkLst>
      </pc:sldChg>
      <pc:sldChg chg="del">
        <pc:chgData name="Jennie Kerwin" userId="89cc6116eb6c0dac" providerId="LiveId" clId="{802E5E21-AD94-4B4F-978A-906C50F7D1DE}" dt="2020-04-27T15:45:49.983" v="12" actId="2696"/>
        <pc:sldMkLst>
          <pc:docMk/>
          <pc:sldMk cId="209965380" sldId="295"/>
        </pc:sldMkLst>
      </pc:sldChg>
      <pc:sldChg chg="del">
        <pc:chgData name="Jennie Kerwin" userId="89cc6116eb6c0dac" providerId="LiveId" clId="{802E5E21-AD94-4B4F-978A-906C50F7D1DE}" dt="2020-04-27T15:45:46.331" v="8" actId="2696"/>
        <pc:sldMkLst>
          <pc:docMk/>
          <pc:sldMk cId="1016325205" sldId="296"/>
        </pc:sldMkLst>
      </pc:sldChg>
      <pc:sldChg chg="modSp modAnim modNotesTx">
        <pc:chgData name="Jennie Kerwin" userId="89cc6116eb6c0dac" providerId="LiveId" clId="{802E5E21-AD94-4B4F-978A-906C50F7D1DE}" dt="2020-04-27T15:52:17.901" v="67" actId="313"/>
        <pc:sldMkLst>
          <pc:docMk/>
          <pc:sldMk cId="850788359" sldId="297"/>
        </pc:sldMkLst>
        <pc:spChg chg="mod">
          <ac:chgData name="Jennie Kerwin" userId="89cc6116eb6c0dac" providerId="LiveId" clId="{802E5E21-AD94-4B4F-978A-906C50F7D1DE}" dt="2020-04-27T15:46:27.349" v="26" actId="6549"/>
          <ac:spMkLst>
            <pc:docMk/>
            <pc:sldMk cId="850788359" sldId="297"/>
            <ac:spMk id="12" creationId="{B69677ED-5C54-4353-B94F-C526DD00205C}"/>
          </ac:spMkLst>
        </pc:spChg>
        <pc:spChg chg="mod">
          <ac:chgData name="Jennie Kerwin" userId="89cc6116eb6c0dac" providerId="LiveId" clId="{802E5E21-AD94-4B4F-978A-906C50F7D1DE}" dt="2020-04-27T15:51:12.803" v="34" actId="6549"/>
          <ac:spMkLst>
            <pc:docMk/>
            <pc:sldMk cId="850788359" sldId="297"/>
            <ac:spMk id="48" creationId="{A5209EEE-E1BD-4F2F-8E5D-A043EDA11F92}"/>
          </ac:spMkLst>
        </pc:spChg>
        <pc:spChg chg="mod">
          <ac:chgData name="Jennie Kerwin" userId="89cc6116eb6c0dac" providerId="LiveId" clId="{802E5E21-AD94-4B4F-978A-906C50F7D1DE}" dt="2020-04-27T15:51:44.473" v="38" actId="20577"/>
          <ac:spMkLst>
            <pc:docMk/>
            <pc:sldMk cId="850788359" sldId="297"/>
            <ac:spMk id="51" creationId="{C268CD3D-D163-46C6-9AC4-5F4BD7505D13}"/>
          </ac:spMkLst>
        </pc:spChg>
        <pc:spChg chg="mod">
          <ac:chgData name="Jennie Kerwin" userId="89cc6116eb6c0dac" providerId="LiveId" clId="{802E5E21-AD94-4B4F-978A-906C50F7D1DE}" dt="2020-04-27T15:52:17.901" v="67" actId="313"/>
          <ac:spMkLst>
            <pc:docMk/>
            <pc:sldMk cId="850788359" sldId="297"/>
            <ac:spMk id="52" creationId="{A5209EEE-E1BD-4F2F-8E5D-A043EDA11F92}"/>
          </ac:spMkLst>
        </pc:spChg>
        <pc:grpChg chg="mod">
          <ac:chgData name="Jennie Kerwin" userId="89cc6116eb6c0dac" providerId="LiveId" clId="{802E5E21-AD94-4B4F-978A-906C50F7D1DE}" dt="2020-04-27T15:51:17.824" v="35" actId="1076"/>
          <ac:grpSpMkLst>
            <pc:docMk/>
            <pc:sldMk cId="850788359" sldId="297"/>
            <ac:grpSpMk id="3" creationId="{00000000-0000-0000-0000-000000000000}"/>
          </ac:grpSpMkLst>
        </pc:grpChg>
      </pc:sldChg>
      <pc:sldChg chg="del">
        <pc:chgData name="Jennie Kerwin" userId="89cc6116eb6c0dac" providerId="LiveId" clId="{802E5E21-AD94-4B4F-978A-906C50F7D1DE}" dt="2020-04-27T15:45:49.671" v="11" actId="2696"/>
        <pc:sldMkLst>
          <pc:docMk/>
          <pc:sldMk cId="3738500060" sldId="299"/>
        </pc:sldMkLst>
      </pc:sldChg>
      <pc:sldChg chg="del">
        <pc:chgData name="Jennie Kerwin" userId="89cc6116eb6c0dac" providerId="LiveId" clId="{802E5E21-AD94-4B4F-978A-906C50F7D1DE}" dt="2020-04-27T15:45:50.263" v="13" actId="2696"/>
        <pc:sldMkLst>
          <pc:docMk/>
          <pc:sldMk cId="2581484514" sldId="300"/>
        </pc:sldMkLst>
      </pc:sldChg>
      <pc:sldChg chg="del">
        <pc:chgData name="Jennie Kerwin" userId="89cc6116eb6c0dac" providerId="LiveId" clId="{802E5E21-AD94-4B4F-978A-906C50F7D1DE}" dt="2020-04-27T15:45:51.012" v="16" actId="2696"/>
        <pc:sldMkLst>
          <pc:docMk/>
          <pc:sldMk cId="1021499991" sldId="302"/>
        </pc:sldMkLst>
      </pc:sldChg>
      <pc:sldChg chg="del">
        <pc:chgData name="Jennie Kerwin" userId="89cc6116eb6c0dac" providerId="LiveId" clId="{802E5E21-AD94-4B4F-978A-906C50F7D1DE}" dt="2020-04-27T15:45:44.240" v="5" actId="2696"/>
        <pc:sldMkLst>
          <pc:docMk/>
          <pc:sldMk cId="917203776" sldId="303"/>
        </pc:sldMkLst>
      </pc:sldChg>
      <pc:sldChg chg="del">
        <pc:chgData name="Jennie Kerwin" userId="89cc6116eb6c0dac" providerId="LiveId" clId="{802E5E21-AD94-4B4F-978A-906C50F7D1DE}" dt="2020-04-27T15:45:43.741" v="3" actId="2696"/>
        <pc:sldMkLst>
          <pc:docMk/>
          <pc:sldMk cId="1090657029" sldId="304"/>
        </pc:sldMkLst>
      </pc:sldChg>
      <pc:sldChg chg="del">
        <pc:chgData name="Jennie Kerwin" userId="89cc6116eb6c0dac" providerId="LiveId" clId="{802E5E21-AD94-4B4F-978A-906C50F7D1DE}" dt="2020-04-27T15:45:43.990" v="4" actId="2696"/>
        <pc:sldMkLst>
          <pc:docMk/>
          <pc:sldMk cId="1090657029" sldId="305"/>
        </pc:sldMkLst>
      </pc:sldChg>
      <pc:sldChg chg="modSp modAnim">
        <pc:chgData name="Jennie Kerwin" userId="89cc6116eb6c0dac" providerId="LiveId" clId="{802E5E21-AD94-4B4F-978A-906C50F7D1DE}" dt="2020-04-27T15:51:00.989" v="27"/>
        <pc:sldMkLst>
          <pc:docMk/>
          <pc:sldMk cId="103425235" sldId="306"/>
        </pc:sldMkLst>
        <pc:spChg chg="mod">
          <ac:chgData name="Jennie Kerwin" userId="89cc6116eb6c0dac" providerId="LiveId" clId="{802E5E21-AD94-4B4F-978A-906C50F7D1DE}" dt="2020-04-27T15:46:09.065" v="21" actId="6549"/>
          <ac:spMkLst>
            <pc:docMk/>
            <pc:sldMk cId="103425235" sldId="306"/>
            <ac:spMk id="12" creationId="{B69677ED-5C54-4353-B94F-C526DD00205C}"/>
          </ac:spMkLst>
        </pc:spChg>
        <pc:spChg chg="mod">
          <ac:chgData name="Jennie Kerwin" userId="89cc6116eb6c0dac" providerId="LiveId" clId="{802E5E21-AD94-4B4F-978A-906C50F7D1DE}" dt="2020-04-27T15:46:14.855" v="23" actId="6549"/>
          <ac:spMkLst>
            <pc:docMk/>
            <pc:sldMk cId="103425235" sldId="306"/>
            <ac:spMk id="76" creationId="{A5209EEE-E1BD-4F2F-8E5D-A043EDA11F92}"/>
          </ac:spMkLst>
        </pc:spChg>
      </pc:sldChg>
      <pc:sldChg chg="del">
        <pc:chgData name="Jennie Kerwin" userId="89cc6116eb6c0dac" providerId="LiveId" clId="{802E5E21-AD94-4B4F-978A-906C50F7D1DE}" dt="2020-04-27T15:45:50.544" v="14" actId="2696"/>
        <pc:sldMkLst>
          <pc:docMk/>
          <pc:sldMk cId="2963664306" sldId="307"/>
        </pc:sldMkLst>
      </pc:sldChg>
      <pc:sldChg chg="del">
        <pc:chgData name="Jennie Kerwin" userId="89cc6116eb6c0dac" providerId="LiveId" clId="{802E5E21-AD94-4B4F-978A-906C50F7D1DE}" dt="2020-04-27T15:45:52.603" v="19" actId="2696"/>
        <pc:sldMkLst>
          <pc:docMk/>
          <pc:sldMk cId="1693987184" sldId="308"/>
        </pc:sldMkLst>
      </pc:sldChg>
      <pc:sldChg chg="del">
        <pc:chgData name="Jennie Kerwin" userId="89cc6116eb6c0dac" providerId="LiveId" clId="{802E5E21-AD94-4B4F-978A-906C50F7D1DE}" dt="2020-04-27T15:45:50.747" v="15" actId="2696"/>
        <pc:sldMkLst>
          <pc:docMk/>
          <pc:sldMk cId="2089139207" sldId="34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CC001-2C7A-4C2A-8B06-705CA02DC7C6}" type="datetimeFigureOut">
              <a:rPr lang="en-GB" smtClean="0"/>
              <a:t>29/04/2020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73E03-7F6C-40B1-9C82-92C8804404E5}" type="slidenum">
              <a:rPr lang="en-GB" smtClean="0"/>
              <a:t>‹#›</a:t>
            </a:fld>
            <a:endParaRPr lang="en-GB" dirty="0"/>
          </a:p>
        </p:txBody>
      </p:sp>
    </p:spTree>
    <p:extLst>
      <p:ext uri="{BB962C8B-B14F-4D97-AF65-F5344CB8AC3E}">
        <p14:creationId xmlns:p14="http://schemas.microsoft.com/office/powerpoint/2010/main" val="18627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a:t>
            </a:fld>
            <a:endParaRPr lang="en-GB" dirty="0"/>
          </a:p>
        </p:txBody>
      </p:sp>
    </p:spTree>
    <p:extLst>
      <p:ext uri="{BB962C8B-B14F-4D97-AF65-F5344CB8AC3E}">
        <p14:creationId xmlns:p14="http://schemas.microsoft.com/office/powerpoint/2010/main" val="1110580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a:t>
            </a:fld>
            <a:endParaRPr lang="en-GB" dirty="0"/>
          </a:p>
        </p:txBody>
      </p:sp>
    </p:spTree>
    <p:extLst>
      <p:ext uri="{BB962C8B-B14F-4D97-AF65-F5344CB8AC3E}">
        <p14:creationId xmlns:p14="http://schemas.microsoft.com/office/powerpoint/2010/main" val="431061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amilton-trust.org.uk/maths/year-2-math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161875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221162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077515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B96D1F-83BC-4887-89A5-175B6E6C68B9}"/>
              </a:ext>
            </a:extLst>
          </p:cNvPr>
          <p:cNvSpPr/>
          <p:nvPr userDrawn="1"/>
        </p:nvSpPr>
        <p:spPr>
          <a:xfrm>
            <a:off x="-53107" y="6221405"/>
            <a:ext cx="9197108" cy="65706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3" name="Subtitle 2">
            <a:extLst>
              <a:ext uri="{FF2B5EF4-FFF2-40B4-BE49-F238E27FC236}">
                <a16:creationId xmlns:a16="http://schemas.microsoft.com/office/drawing/2014/main" id="{7413BC91-F6D0-4DC8-B0B8-6E7E7FAB6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7" name="Slide Number Placeholder 16">
            <a:extLst>
              <a:ext uri="{FF2B5EF4-FFF2-40B4-BE49-F238E27FC236}">
                <a16:creationId xmlns:a16="http://schemas.microsoft.com/office/drawing/2014/main" id="{5D9A2E24-96C9-44BE-881E-97F4ADE1902D}"/>
              </a:ext>
            </a:extLst>
          </p:cNvPr>
          <p:cNvSpPr>
            <a:spLocks noGrp="1"/>
          </p:cNvSpPr>
          <p:nvPr>
            <p:ph type="sldNum" sz="quarter" idx="12"/>
          </p:nvPr>
        </p:nvSpPr>
        <p:spPr>
          <a:xfrm>
            <a:off x="4185487" y="6367375"/>
            <a:ext cx="719921" cy="365125"/>
          </a:xfrm>
        </p:spPr>
        <p:txBody>
          <a:bodyPr/>
          <a:lstStyle>
            <a:lvl1pPr algn="ctr">
              <a:defRPr sz="1300" b="0">
                <a:solidFill>
                  <a:srgbClr val="EA7600"/>
                </a:solidFill>
                <a:latin typeface="+mn-lt"/>
              </a:defRPr>
            </a:lvl1pPr>
          </a:lstStyle>
          <a:p>
            <a:fld id="{BA0EE811-478C-4958-8104-2A70B5A19611}" type="slidenum">
              <a:rPr lang="en-GB" smtClean="0"/>
              <a:pPr/>
              <a:t>‹#›</a:t>
            </a:fld>
            <a:endParaRPr lang="en-GB" dirty="0"/>
          </a:p>
        </p:txBody>
      </p:sp>
      <p:sp>
        <p:nvSpPr>
          <p:cNvPr id="2" name="Rectangle 1">
            <a:extLst>
              <a:ext uri="{FF2B5EF4-FFF2-40B4-BE49-F238E27FC236}">
                <a16:creationId xmlns:a16="http://schemas.microsoft.com/office/drawing/2014/main" id="{D89D1CB2-11BF-434A-9AE8-BEAF97E774D6}"/>
              </a:ext>
            </a:extLst>
          </p:cNvPr>
          <p:cNvSpPr/>
          <p:nvPr userDrawn="1"/>
        </p:nvSpPr>
        <p:spPr>
          <a:xfrm>
            <a:off x="810409" y="6380189"/>
            <a:ext cx="2271837" cy="292388"/>
          </a:xfrm>
          <a:prstGeom prst="rect">
            <a:avLst/>
          </a:prstGeom>
        </p:spPr>
        <p:txBody>
          <a:bodyPr wrap="square">
            <a:spAutoFit/>
          </a:bodyPr>
          <a:lstStyle/>
          <a:p>
            <a:pPr algn="l"/>
            <a:r>
              <a:rPr lang="en-GB" sz="1300" b="0" dirty="0">
                <a:solidFill>
                  <a:srgbClr val="EA7600"/>
                </a:solidFill>
              </a:rPr>
              <a:t>©</a:t>
            </a:r>
            <a:r>
              <a:rPr lang="en-GB" sz="1200" b="0" dirty="0">
                <a:solidFill>
                  <a:srgbClr val="EA7600"/>
                </a:solidFill>
              </a:rPr>
              <a:t>  </a:t>
            </a:r>
            <a:r>
              <a:rPr lang="en-GB" sz="1300" b="0" u="none" dirty="0">
                <a:solidFill>
                  <a:srgbClr val="EA7600"/>
                </a:solidFill>
                <a:hlinkClick r:id="rId2"/>
              </a:rPr>
              <a:t>hamilton-trust.org.uk</a:t>
            </a:r>
            <a:endParaRPr lang="en-GB" sz="1300" b="0" u="none" dirty="0">
              <a:solidFill>
                <a:srgbClr val="EA7600"/>
              </a:solidFill>
            </a:endParaRPr>
          </a:p>
        </p:txBody>
      </p:sp>
      <p:pic>
        <p:nvPicPr>
          <p:cNvPr id="9" name="Picture 8">
            <a:extLst>
              <a:ext uri="{FF2B5EF4-FFF2-40B4-BE49-F238E27FC236}">
                <a16:creationId xmlns:a16="http://schemas.microsoft.com/office/drawing/2014/main" id="{251EBB7B-6C39-48C7-850C-99BEC78CA1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058" y="6091747"/>
            <a:ext cx="775846" cy="721945"/>
          </a:xfrm>
          <a:prstGeom prst="rect">
            <a:avLst/>
          </a:prstGeom>
        </p:spPr>
      </p:pic>
      <p:sp>
        <p:nvSpPr>
          <p:cNvPr id="16" name="Footer Placeholder 15">
            <a:extLst>
              <a:ext uri="{FF2B5EF4-FFF2-40B4-BE49-F238E27FC236}">
                <a16:creationId xmlns:a16="http://schemas.microsoft.com/office/drawing/2014/main" id="{7E7D638D-B41C-46A9-87E5-34C770A46C82}"/>
              </a:ext>
            </a:extLst>
          </p:cNvPr>
          <p:cNvSpPr>
            <a:spLocks noGrp="1"/>
          </p:cNvSpPr>
          <p:nvPr>
            <p:ph type="ftr" sz="quarter" idx="11"/>
          </p:nvPr>
        </p:nvSpPr>
        <p:spPr>
          <a:xfrm>
            <a:off x="5943602" y="6367376"/>
            <a:ext cx="3086100" cy="365125"/>
          </a:xfrm>
        </p:spPr>
        <p:txBody>
          <a:bodyPr/>
          <a:lstStyle>
            <a:lvl1pPr>
              <a:defRPr sz="1300" b="0">
                <a:solidFill>
                  <a:srgbClr val="EA7600"/>
                </a:solidFill>
                <a:latin typeface="+mn-lt"/>
              </a:defRPr>
            </a:lvl1pPr>
          </a:lstStyle>
          <a:p>
            <a:pPr algn="r"/>
            <a:r>
              <a:rPr lang="en-GB" dirty="0"/>
              <a:t>Year 2</a:t>
            </a:r>
          </a:p>
        </p:txBody>
      </p:sp>
    </p:spTree>
    <p:extLst>
      <p:ext uri="{BB962C8B-B14F-4D97-AF65-F5344CB8AC3E}">
        <p14:creationId xmlns:p14="http://schemas.microsoft.com/office/powerpoint/2010/main" val="129187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76318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39177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68677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r>
              <a:rPr lang="en-GB" dirty="0"/>
              <a:t>Year 2</a:t>
            </a:r>
          </a:p>
        </p:txBody>
      </p:sp>
      <p:sp>
        <p:nvSpPr>
          <p:cNvPr id="9" name="Slide Number Placeholder 8"/>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88246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a:t>Year 2</a:t>
            </a:r>
          </a:p>
        </p:txBody>
      </p:sp>
      <p:sp>
        <p:nvSpPr>
          <p:cNvPr id="5" name="Slide Number Placeholder 4"/>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76617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r>
              <a:rPr lang="en-GB" dirty="0"/>
              <a:t>Year 2</a:t>
            </a:r>
          </a:p>
        </p:txBody>
      </p:sp>
      <p:sp>
        <p:nvSpPr>
          <p:cNvPr id="4" name="Slide Number Placeholder 3"/>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84803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68664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11171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000">
              <a:schemeClr val="bg1">
                <a:lumMod val="95000"/>
              </a:schemeClr>
            </a:gs>
            <a:gs pos="0">
              <a:schemeClr val="accent1">
                <a:lumMod val="40000"/>
                <a:lumOff val="60000"/>
              </a:schemeClr>
            </a:gs>
            <a:gs pos="100000">
              <a:schemeClr val="bg1">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Year 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EE811-478C-4958-8104-2A70B5A19611}" type="slidenum">
              <a:rPr lang="en-GB" smtClean="0"/>
              <a:t>‹#›</a:t>
            </a:fld>
            <a:endParaRPr lang="en-GB" dirty="0"/>
          </a:p>
        </p:txBody>
      </p:sp>
    </p:spTree>
    <p:extLst>
      <p:ext uri="{BB962C8B-B14F-4D97-AF65-F5344CB8AC3E}">
        <p14:creationId xmlns:p14="http://schemas.microsoft.com/office/powerpoint/2010/main" val="4128276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microsoft.com/office/2007/relationships/media" Target="../media/media2.m4a"/><Relationship Id="rId7" Type="http://schemas.openxmlformats.org/officeDocument/2006/relationships/image" Target="../media/image2.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notesSlide" Target="../notesSlides/notesSlide1.xml"/><Relationship Id="rId5" Type="http://schemas.openxmlformats.org/officeDocument/2006/relationships/slideLayout" Target="../slideLayouts/slideLayout12.xml"/><Relationship Id="rId10" Type="http://schemas.openxmlformats.org/officeDocument/2006/relationships/image" Target="../media/image4.png"/><Relationship Id="rId4" Type="http://schemas.microsoft.com/office/2007/relationships/media" Target="../media/media3.m4a"/><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7.png"/><Relationship Id="rId3" Type="http://schemas.microsoft.com/office/2007/relationships/media" Target="../media/media5.m4a"/><Relationship Id="rId7" Type="http://schemas.openxmlformats.org/officeDocument/2006/relationships/slideLayout" Target="../slideLayouts/slideLayout12.xml"/><Relationship Id="rId12" Type="http://schemas.openxmlformats.org/officeDocument/2006/relationships/image" Target="../media/image6.png"/><Relationship Id="rId2" Type="http://schemas.microsoft.com/office/2007/relationships/media" Target="../media/media4.m4a"/><Relationship Id="rId1" Type="http://schemas.openxmlformats.org/officeDocument/2006/relationships/audio" Target="NULL" TargetMode="External"/><Relationship Id="rId6" Type="http://schemas.openxmlformats.org/officeDocument/2006/relationships/audio" Target="../media/media7.m4a"/><Relationship Id="rId11" Type="http://schemas.microsoft.com/office/2007/relationships/hdphoto" Target="../media/hdphoto1.wdp"/><Relationship Id="rId5" Type="http://schemas.microsoft.com/office/2007/relationships/media" Target="../media/media7.m4a"/><Relationship Id="rId10" Type="http://schemas.openxmlformats.org/officeDocument/2006/relationships/image" Target="../media/image2.png"/><Relationship Id="rId4" Type="http://schemas.microsoft.com/office/2007/relationships/media" Target="../media/media6.m4a"/><Relationship Id="rId9" Type="http://schemas.openxmlformats.org/officeDocument/2006/relationships/image" Target="../media/image5.jpg"/><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lvl="0">
              <a:buClr>
                <a:srgbClr val="EA7600"/>
              </a:buClr>
              <a:buSzPct val="120000"/>
            </a:pPr>
            <a:r>
              <a:rPr lang="en-GB" sz="2000" b="1" dirty="0">
                <a:solidFill>
                  <a:srgbClr val="5B9BD5">
                    <a:lumMod val="75000"/>
                  </a:srgbClr>
                </a:solidFill>
              </a:rPr>
              <a:t>Understand how to read an array. Use beaded lines and grouping to help write division number sentences.</a:t>
            </a:r>
          </a:p>
        </p:txBody>
      </p:sp>
      <p:grpSp>
        <p:nvGrpSpPr>
          <p:cNvPr id="5" name="Group 4"/>
          <p:cNvGrpSpPr/>
          <p:nvPr/>
        </p:nvGrpSpPr>
        <p:grpSpPr>
          <a:xfrm>
            <a:off x="2328556" y="3086480"/>
            <a:ext cx="3060000" cy="360000"/>
            <a:chOff x="619878" y="990000"/>
            <a:chExt cx="3060000" cy="360000"/>
          </a:xfrm>
        </p:grpSpPr>
        <p:sp>
          <p:nvSpPr>
            <p:cNvPr id="7" name="Oval 6"/>
            <p:cNvSpPr>
              <a:spLocks noChangeAspect="1"/>
            </p:cNvSpPr>
            <p:nvPr/>
          </p:nvSpPr>
          <p:spPr>
            <a:xfrm rot="5400000">
              <a:off x="3319878" y="99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a:spLocks noChangeAspect="1"/>
            </p:cNvSpPr>
            <p:nvPr/>
          </p:nvSpPr>
          <p:spPr>
            <a:xfrm rot="5400000">
              <a:off x="619878" y="99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a:spLocks noChangeAspect="1"/>
            </p:cNvSpPr>
            <p:nvPr/>
          </p:nvSpPr>
          <p:spPr>
            <a:xfrm rot="5400000">
              <a:off x="2779878" y="99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a:spLocks noChangeAspect="1"/>
            </p:cNvSpPr>
            <p:nvPr/>
          </p:nvSpPr>
          <p:spPr>
            <a:xfrm rot="5400000">
              <a:off x="2239878" y="99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p:cNvSpPr>
              <a:spLocks noChangeAspect="1"/>
            </p:cNvSpPr>
            <p:nvPr/>
          </p:nvSpPr>
          <p:spPr>
            <a:xfrm rot="5400000">
              <a:off x="1699878" y="99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a:spLocks noChangeAspect="1"/>
            </p:cNvSpPr>
            <p:nvPr/>
          </p:nvSpPr>
          <p:spPr>
            <a:xfrm rot="5400000">
              <a:off x="1159878" y="99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 name="Group 12"/>
          <p:cNvGrpSpPr/>
          <p:nvPr/>
        </p:nvGrpSpPr>
        <p:grpSpPr>
          <a:xfrm>
            <a:off x="2328556" y="3626480"/>
            <a:ext cx="3060000" cy="360000"/>
            <a:chOff x="619878" y="1530000"/>
            <a:chExt cx="3060000" cy="360000"/>
          </a:xfrm>
        </p:grpSpPr>
        <p:sp>
          <p:nvSpPr>
            <p:cNvPr id="8" name="Oval 7"/>
            <p:cNvSpPr>
              <a:spLocks noChangeAspect="1"/>
            </p:cNvSpPr>
            <p:nvPr/>
          </p:nvSpPr>
          <p:spPr>
            <a:xfrm rot="5400000">
              <a:off x="3319878" y="153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a:spLocks noChangeAspect="1"/>
            </p:cNvSpPr>
            <p:nvPr/>
          </p:nvSpPr>
          <p:spPr>
            <a:xfrm rot="5400000">
              <a:off x="619878" y="153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a:spLocks noChangeAspect="1"/>
            </p:cNvSpPr>
            <p:nvPr/>
          </p:nvSpPr>
          <p:spPr>
            <a:xfrm rot="5400000">
              <a:off x="2779878" y="153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a:spLocks noChangeAspect="1"/>
            </p:cNvSpPr>
            <p:nvPr/>
          </p:nvSpPr>
          <p:spPr>
            <a:xfrm rot="5400000">
              <a:off x="2239878" y="153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a:spLocks noChangeAspect="1"/>
            </p:cNvSpPr>
            <p:nvPr/>
          </p:nvSpPr>
          <p:spPr>
            <a:xfrm rot="5400000">
              <a:off x="1699878" y="153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p:cNvSpPr>
              <a:spLocks noChangeAspect="1"/>
            </p:cNvSpPr>
            <p:nvPr/>
          </p:nvSpPr>
          <p:spPr>
            <a:xfrm rot="5400000">
              <a:off x="1159878" y="153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 name="Group 13"/>
          <p:cNvGrpSpPr/>
          <p:nvPr/>
        </p:nvGrpSpPr>
        <p:grpSpPr>
          <a:xfrm>
            <a:off x="2328556" y="4166480"/>
            <a:ext cx="3060000" cy="360000"/>
            <a:chOff x="619878" y="2070000"/>
            <a:chExt cx="3060000" cy="360000"/>
          </a:xfrm>
        </p:grpSpPr>
        <p:sp>
          <p:nvSpPr>
            <p:cNvPr id="23" name="Oval 22"/>
            <p:cNvSpPr>
              <a:spLocks noChangeAspect="1"/>
            </p:cNvSpPr>
            <p:nvPr/>
          </p:nvSpPr>
          <p:spPr>
            <a:xfrm rot="5400000">
              <a:off x="3319878" y="207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p:cNvSpPr>
              <a:spLocks noChangeAspect="1"/>
            </p:cNvSpPr>
            <p:nvPr/>
          </p:nvSpPr>
          <p:spPr>
            <a:xfrm rot="5400000">
              <a:off x="619878" y="207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p:cNvSpPr>
              <a:spLocks noChangeAspect="1"/>
            </p:cNvSpPr>
            <p:nvPr/>
          </p:nvSpPr>
          <p:spPr>
            <a:xfrm rot="5400000">
              <a:off x="2779878" y="207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p:cNvSpPr>
              <a:spLocks noChangeAspect="1"/>
            </p:cNvSpPr>
            <p:nvPr/>
          </p:nvSpPr>
          <p:spPr>
            <a:xfrm rot="5400000">
              <a:off x="2239878" y="207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p:cNvSpPr>
              <a:spLocks noChangeAspect="1"/>
            </p:cNvSpPr>
            <p:nvPr/>
          </p:nvSpPr>
          <p:spPr>
            <a:xfrm rot="5400000">
              <a:off x="1699878" y="207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p:cNvSpPr>
              <a:spLocks noChangeAspect="1"/>
            </p:cNvSpPr>
            <p:nvPr/>
          </p:nvSpPr>
          <p:spPr>
            <a:xfrm rot="5400000">
              <a:off x="1159878" y="207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4" name="Speech Bubble: Rectangle with Corners Rounded 10">
            <a:extLst>
              <a:ext uri="{FF2B5EF4-FFF2-40B4-BE49-F238E27FC236}">
                <a16:creationId xmlns:a16="http://schemas.microsoft.com/office/drawing/2014/main" id="{A5209EEE-E1BD-4F2F-8E5D-A043EDA11F92}"/>
              </a:ext>
            </a:extLst>
          </p:cNvPr>
          <p:cNvSpPr/>
          <p:nvPr/>
        </p:nvSpPr>
        <p:spPr>
          <a:xfrm>
            <a:off x="5388556" y="1192240"/>
            <a:ext cx="3169035" cy="943799"/>
          </a:xfrm>
          <a:prstGeom prst="wedgeEllipseCallout">
            <a:avLst>
              <a:gd name="adj1" fmla="val -18402"/>
              <a:gd name="adj2" fmla="val -7439"/>
            </a:avLst>
          </a:prstGeom>
          <a:blipFill dpi="0" rotWithShape="1">
            <a:blip r:embed="rId7">
              <a:extLst>
                <a:ext uri="{BEBA8EAE-BF5A-486C-A8C5-ECC9F3942E4B}">
                  <a14:imgProps xmlns:a14="http://schemas.microsoft.com/office/drawing/2010/main">
                    <a14:imgLayer r:embed="rId8">
                      <a14:imgEffect>
                        <a14:colorTemperature colorTemp="5900"/>
                      </a14:imgEffect>
                      <a14:imgEffect>
                        <a14:brightnessContrast contrast="-20000"/>
                      </a14:imgEffect>
                    </a14:imgLayer>
                  </a14:imgProps>
                </a:ext>
                <a:ext uri="{28A0092B-C50C-407E-A947-70E740481C1C}">
                  <a14:useLocalDpi xmlns:a14="http://schemas.microsoft.com/office/drawing/2010/main"/>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Let’s check that…</a:t>
            </a:r>
          </a:p>
        </p:txBody>
      </p:sp>
      <p:grpSp>
        <p:nvGrpSpPr>
          <p:cNvPr id="4" name="Group 3"/>
          <p:cNvGrpSpPr/>
          <p:nvPr/>
        </p:nvGrpSpPr>
        <p:grpSpPr>
          <a:xfrm>
            <a:off x="287381" y="1032581"/>
            <a:ext cx="4802349" cy="1534836"/>
            <a:chOff x="3998192" y="715164"/>
            <a:chExt cx="4802349" cy="1534836"/>
          </a:xfrm>
        </p:grpSpPr>
        <p:sp>
          <p:nvSpPr>
            <p:cNvPr id="76" name="Speech Bubble: Rectangle with Corners Rounded 10">
              <a:extLst>
                <a:ext uri="{FF2B5EF4-FFF2-40B4-BE49-F238E27FC236}">
                  <a16:creationId xmlns:a16="http://schemas.microsoft.com/office/drawing/2014/main" id="{A5209EEE-E1BD-4F2F-8E5D-A043EDA11F92}"/>
                </a:ext>
              </a:extLst>
            </p:cNvPr>
            <p:cNvSpPr/>
            <p:nvPr/>
          </p:nvSpPr>
          <p:spPr>
            <a:xfrm>
              <a:off x="3998192" y="715164"/>
              <a:ext cx="4345707" cy="1534836"/>
            </a:xfrm>
            <a:prstGeom prst="wedgeEllipseCallout">
              <a:avLst>
                <a:gd name="adj1" fmla="val -18402"/>
                <a:gd name="adj2" fmla="val -7439"/>
              </a:avLst>
            </a:prstGeom>
            <a:blipFill dpi="0" rotWithShape="1">
              <a:blip r:embed="rId7">
                <a:extLst>
                  <a:ext uri="{BEBA8EAE-BF5A-486C-A8C5-ECC9F3942E4B}">
                    <a14:imgProps xmlns:a14="http://schemas.microsoft.com/office/drawing/2010/main">
                      <a14:imgLayer r:embed="rId8">
                        <a14:imgEffect>
                          <a14:colorTemperature colorTemp="5900"/>
                        </a14:imgEffect>
                        <a14:imgEffect>
                          <a14:brightnessContrast contrast="-20000"/>
                        </a14:imgEffect>
                      </a14:imgLayer>
                    </a14:imgProps>
                  </a:ext>
                  <a:ext uri="{28A0092B-C50C-407E-A947-70E740481C1C}">
                    <a14:useLocalDpi xmlns:a14="http://schemas.microsoft.com/office/drawing/2010/main"/>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  I have 3 packets of 6 buns. Draw an array to show 3 lots of 6 buns.</a:t>
              </a:r>
            </a:p>
          </p:txBody>
        </p:sp>
        <p:pic>
          <p:nvPicPr>
            <p:cNvPr id="56" name="Picture 55">
              <a:extLst>
                <a:ext uri="{FF2B5EF4-FFF2-40B4-BE49-F238E27FC236}">
                  <a16:creationId xmlns:a16="http://schemas.microsoft.com/office/drawing/2014/main" id="{C5A0F435-1C23-4D2E-B477-5A2B4CE0489A}"/>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680982" y="715164"/>
              <a:ext cx="1119559" cy="1119559"/>
            </a:xfrm>
            <a:prstGeom prst="rect">
              <a:avLst/>
            </a:prstGeom>
            <a:effectLst>
              <a:outerShdw blurRad="50800" dist="38100" dir="2700000" algn="tl" rotWithShape="0">
                <a:prstClr val="black">
                  <a:alpha val="40000"/>
                </a:prstClr>
              </a:outerShdw>
            </a:effectLst>
          </p:spPr>
        </p:pic>
      </p:grpSp>
      <p:sp>
        <p:nvSpPr>
          <p:cNvPr id="61" name="TextBox 60"/>
          <p:cNvSpPr txBox="1"/>
          <p:nvPr/>
        </p:nvSpPr>
        <p:spPr>
          <a:xfrm>
            <a:off x="3172880" y="4953835"/>
            <a:ext cx="1191352" cy="400110"/>
          </a:xfrm>
          <a:prstGeom prst="rect">
            <a:avLst/>
          </a:prstGeom>
          <a:solidFill>
            <a:schemeClr val="bg1"/>
          </a:solidFill>
          <a:ln w="15875">
            <a:solidFill>
              <a:schemeClr val="tx1"/>
            </a:solidFill>
          </a:ln>
          <a:effectLst>
            <a:outerShdw blurRad="63500" dist="38100" dir="5400000" algn="t" rotWithShape="0">
              <a:prstClr val="black">
                <a:alpha val="40000"/>
              </a:prstClr>
            </a:outerShdw>
          </a:effectLst>
        </p:spPr>
        <p:txBody>
          <a:bodyPr wrap="none" rtlCol="0">
            <a:spAutoFit/>
          </a:bodyPr>
          <a:lstStyle/>
          <a:p>
            <a:r>
              <a:rPr lang="en-GB" sz="2000" b="1" dirty="0"/>
              <a:t>3 × 6 = 18</a:t>
            </a:r>
          </a:p>
        </p:txBody>
      </p:sp>
      <p:sp>
        <p:nvSpPr>
          <p:cNvPr id="3" name="Rectangle: Rounded Corners 2">
            <a:extLst>
              <a:ext uri="{FF2B5EF4-FFF2-40B4-BE49-F238E27FC236}">
                <a16:creationId xmlns:a16="http://schemas.microsoft.com/office/drawing/2014/main" id="{3B2A03E1-99FA-4E99-B0D7-71EFB010DC08}"/>
              </a:ext>
            </a:extLst>
          </p:cNvPr>
          <p:cNvSpPr/>
          <p:nvPr/>
        </p:nvSpPr>
        <p:spPr>
          <a:xfrm>
            <a:off x="2158583" y="2965513"/>
            <a:ext cx="3372787" cy="561038"/>
          </a:xfrm>
          <a:prstGeom prst="roundRect">
            <a:avLst>
              <a:gd name="adj" fmla="val 48729"/>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1F27EEB8-0867-4294-B636-A8A322952C56}"/>
              </a:ext>
            </a:extLst>
          </p:cNvPr>
          <p:cNvSpPr/>
          <p:nvPr/>
        </p:nvSpPr>
        <p:spPr>
          <a:xfrm>
            <a:off x="2158582" y="3525960"/>
            <a:ext cx="3372787" cy="561038"/>
          </a:xfrm>
          <a:prstGeom prst="roundRect">
            <a:avLst>
              <a:gd name="adj" fmla="val 48729"/>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69BB0D63-A057-4858-A019-551DE20CABB3}"/>
              </a:ext>
            </a:extLst>
          </p:cNvPr>
          <p:cNvSpPr/>
          <p:nvPr/>
        </p:nvSpPr>
        <p:spPr>
          <a:xfrm>
            <a:off x="2158581" y="4098927"/>
            <a:ext cx="3372787" cy="561038"/>
          </a:xfrm>
          <a:prstGeom prst="roundRect">
            <a:avLst>
              <a:gd name="adj" fmla="val 48729"/>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1">
            <a:hlinkClick r:id="" action="ppaction://media"/>
            <a:extLst>
              <a:ext uri="{FF2B5EF4-FFF2-40B4-BE49-F238E27FC236}">
                <a16:creationId xmlns:a16="http://schemas.microsoft.com/office/drawing/2014/main" id="{8EC4A18F-D4C0-46D1-B05A-E7792CC35C0E}"/>
              </a:ext>
            </a:extLst>
          </p:cNvPr>
          <p:cNvPicPr>
            <a:picLocks noChangeAspect="1"/>
          </p:cNvPicPr>
          <p:nvPr>
            <a:audioFile r:link="rId1"/>
            <p:extLst>
              <p:ext uri="{DAA4B4D4-6D71-4841-9C94-3DE7FCFB9230}">
                <p14:media xmlns:p14="http://schemas.microsoft.com/office/powerpoint/2010/main" r:embed="rId2">
                  <p14:trim st="1330" end="969.5034"/>
                </p14:media>
              </p:ext>
            </p:extLst>
          </p:nvPr>
        </p:nvPicPr>
        <p:blipFill>
          <a:blip r:embed="rId10"/>
          <a:stretch>
            <a:fillRect/>
          </a:stretch>
        </p:blipFill>
        <p:spPr>
          <a:xfrm>
            <a:off x="-1159239" y="422981"/>
            <a:ext cx="609600" cy="609600"/>
          </a:xfrm>
          <a:prstGeom prst="rect">
            <a:avLst/>
          </a:prstGeom>
        </p:spPr>
      </p:pic>
      <p:pic>
        <p:nvPicPr>
          <p:cNvPr id="29" name="3 lots...">
            <a:hlinkClick r:id="" action="ppaction://media"/>
            <a:extLst>
              <a:ext uri="{FF2B5EF4-FFF2-40B4-BE49-F238E27FC236}">
                <a16:creationId xmlns:a16="http://schemas.microsoft.com/office/drawing/2014/main" id="{14981CA7-EDCF-46AD-8414-E336AF13D66A}"/>
              </a:ext>
            </a:extLst>
          </p:cNvPr>
          <p:cNvPicPr>
            <a:picLocks noChangeAspect="1"/>
          </p:cNvPicPr>
          <p:nvPr>
            <a:audioFile r:link="rId1"/>
            <p:extLst>
              <p:ext uri="{DAA4B4D4-6D71-4841-9C94-3DE7FCFB9230}">
                <p14:media xmlns:p14="http://schemas.microsoft.com/office/powerpoint/2010/main" r:embed="rId3">
                  <p14:trim st="1665" end="1367.7845"/>
                </p14:media>
              </p:ext>
            </p:extLst>
          </p:nvPr>
        </p:nvPicPr>
        <p:blipFill>
          <a:blip r:embed="rId10"/>
          <a:stretch>
            <a:fillRect/>
          </a:stretch>
        </p:blipFill>
        <p:spPr>
          <a:xfrm>
            <a:off x="-854439" y="2941232"/>
            <a:ext cx="609600" cy="609600"/>
          </a:xfrm>
          <a:prstGeom prst="rect">
            <a:avLst/>
          </a:prstGeom>
        </p:spPr>
      </p:pic>
      <p:pic>
        <p:nvPicPr>
          <p:cNvPr id="30" name="3">
            <a:hlinkClick r:id="" action="ppaction://media"/>
            <a:extLst>
              <a:ext uri="{FF2B5EF4-FFF2-40B4-BE49-F238E27FC236}">
                <a16:creationId xmlns:a16="http://schemas.microsoft.com/office/drawing/2014/main" id="{1BDB7A2C-C078-45F5-9148-CA94489C2E39}"/>
              </a:ext>
            </a:extLst>
          </p:cNvPr>
          <p:cNvPicPr>
            <a:picLocks noChangeAspect="1"/>
          </p:cNvPicPr>
          <p:nvPr>
            <a:audioFile r:link="rId1"/>
            <p:extLst>
              <p:ext uri="{DAA4B4D4-6D71-4841-9C94-3DE7FCFB9230}">
                <p14:media xmlns:p14="http://schemas.microsoft.com/office/powerpoint/2010/main" r:embed="rId4">
                  <p14:trim st="1084" end="448.7301"/>
                </p14:media>
              </p:ext>
            </p:extLst>
          </p:nvPr>
        </p:nvPicPr>
        <p:blipFill>
          <a:blip r:embed="rId10"/>
          <a:stretch>
            <a:fillRect/>
          </a:stretch>
        </p:blipFill>
        <p:spPr>
          <a:xfrm>
            <a:off x="-609600" y="3989029"/>
            <a:ext cx="609600" cy="609600"/>
          </a:xfrm>
          <a:prstGeom prst="rect">
            <a:avLst/>
          </a:prstGeom>
        </p:spPr>
      </p:pic>
    </p:spTree>
    <p:extLst>
      <p:ext uri="{BB962C8B-B14F-4D97-AF65-F5344CB8AC3E}">
        <p14:creationId xmlns:p14="http://schemas.microsoft.com/office/powerpoint/2010/main" val="10342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1" presetClass="mediacall" presetSubtype="0" fill="hold" nodeType="withEffect">
                                  <p:stCondLst>
                                    <p:cond delay="500"/>
                                  </p:stCondLst>
                                  <p:childTnLst>
                                    <p:cmd type="call" cmd="playFrom(0.0)">
                                      <p:cBhvr>
                                        <p:cTn id="9" dur="27129" fill="hold"/>
                                        <p:tgtEl>
                                          <p:spTgt spid="6"/>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500"/>
                                        <p:tgtEl>
                                          <p:spTgt spid="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1500"/>
                                        <p:tgtEl>
                                          <p:spTgt spid="13"/>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500"/>
                                        <p:tgtEl>
                                          <p:spTgt spid="14"/>
                                        </p:tgtEl>
                                      </p:cBhvr>
                                    </p:animEffect>
                                  </p:childTnLst>
                                </p:cTn>
                              </p:par>
                            </p:childTnLst>
                          </p:cTn>
                        </p:par>
                        <p:par>
                          <p:cTn id="28" fill="hold">
                            <p:stCondLst>
                              <p:cond delay="5500"/>
                            </p:stCondLst>
                            <p:childTnLst>
                              <p:par>
                                <p:cTn id="29" presetID="22" presetClass="entr" presetSubtype="8"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par>
                          <p:cTn id="36" fill="hold">
                            <p:stCondLst>
                              <p:cond delay="6500"/>
                            </p:stCondLst>
                            <p:childTnLst>
                              <p:par>
                                <p:cTn id="37" presetID="22" presetClass="entr" presetSubtype="8"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par>
                          <p:cTn id="40" fill="hold">
                            <p:stCondLst>
                              <p:cond delay="7000"/>
                            </p:stCondLst>
                            <p:childTnLst>
                              <p:par>
                                <p:cTn id="41" presetID="1" presetClass="mediacall" presetSubtype="0" fill="hold" nodeType="afterEffect">
                                  <p:stCondLst>
                                    <p:cond delay="0"/>
                                  </p:stCondLst>
                                  <p:childTnLst>
                                    <p:cmd type="call" cmd="playFrom(0.0)">
                                      <p:cBhvr>
                                        <p:cTn id="42" dur="15802" fill="hold"/>
                                        <p:tgtEl>
                                          <p:spTgt spid="29"/>
                                        </p:tgtEl>
                                      </p:cBhvr>
                                    </p:cmd>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4956" fill="hold"/>
                                        <p:tgtEl>
                                          <p:spTgt spid="30"/>
                                        </p:tgtEl>
                                      </p:cBhvr>
                                    </p:cmd>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6"/>
                </p:tgtEl>
              </p:cMediaNode>
            </p:audio>
            <p:audio>
              <p:cMediaNode vol="80000">
                <p:cTn id="53" fill="hold" display="0">
                  <p:stCondLst>
                    <p:cond delay="indefinite"/>
                  </p:stCondLst>
                  <p:endCondLst>
                    <p:cond evt="onStopAudio" delay="0">
                      <p:tgtEl>
                        <p:sldTgt/>
                      </p:tgtEl>
                    </p:cond>
                  </p:endCondLst>
                </p:cTn>
                <p:tgtEl>
                  <p:spTgt spid="29"/>
                </p:tgtEl>
              </p:cMediaNode>
            </p:audio>
            <p:audio>
              <p:cMediaNode vol="80000">
                <p:cTn id="54" fill="hold" display="0">
                  <p:stCondLst>
                    <p:cond delay="indefinite"/>
                  </p:stCondLst>
                  <p:endCondLst>
                    <p:cond evt="onStopAudio" delay="0">
                      <p:tgtEl>
                        <p:sldTgt/>
                      </p:tgtEl>
                    </p:cond>
                  </p:endCondLst>
                </p:cTn>
                <p:tgtEl>
                  <p:spTgt spid="30"/>
                </p:tgtEl>
              </p:cMediaNode>
            </p:audio>
          </p:childTnLst>
        </p:cTn>
      </p:par>
    </p:tnLst>
    <p:bldLst>
      <p:bldP spid="54" grpId="0" animBg="1"/>
      <p:bldP spid="61" grpId="0" animBg="1"/>
      <p:bldP spid="3"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lvl="0">
              <a:buClr>
                <a:srgbClr val="EA7600"/>
              </a:buClr>
              <a:buSzPct val="120000"/>
            </a:pPr>
            <a:r>
              <a:rPr lang="en-GB" sz="2000" b="1" dirty="0">
                <a:solidFill>
                  <a:srgbClr val="5B9BD5">
                    <a:lumMod val="75000"/>
                  </a:srgbClr>
                </a:solidFill>
              </a:rPr>
              <a:t>Know that division is the inverse of multiplication. Create and solve division problems. </a:t>
            </a:r>
          </a:p>
        </p:txBody>
      </p:sp>
      <p:pic>
        <p:nvPicPr>
          <p:cNvPr id="30" name="Picture 29"/>
          <p:cNvPicPr>
            <a:picLocks noChangeAspect="1"/>
          </p:cNvPicPr>
          <p:nvPr/>
        </p:nvPicPr>
        <p:blipFill rotWithShape="1">
          <a:blip r:embed="rId9" cstate="print">
            <a:extLst>
              <a:ext uri="{28A0092B-C50C-407E-A947-70E740481C1C}">
                <a14:useLocalDpi xmlns:a14="http://schemas.microsoft.com/office/drawing/2010/main" val="0"/>
              </a:ext>
            </a:extLst>
          </a:blip>
          <a:srcRect l="5588" t="30785" r="6030" b="39284"/>
          <a:stretch/>
        </p:blipFill>
        <p:spPr>
          <a:xfrm>
            <a:off x="361468" y="2931474"/>
            <a:ext cx="8081683" cy="1935261"/>
          </a:xfrm>
          <a:prstGeom prst="rect">
            <a:avLst/>
          </a:prstGeom>
          <a:ln w="15875">
            <a:solidFill>
              <a:schemeClr val="tx1"/>
            </a:solidFill>
          </a:ln>
          <a:effectLst>
            <a:outerShdw blurRad="50800" dist="38100" dir="600000" algn="t" rotWithShape="0">
              <a:prstClr val="black">
                <a:alpha val="40000"/>
              </a:prstClr>
            </a:outerShdw>
          </a:effectLst>
        </p:spPr>
      </p:pic>
      <p:sp>
        <p:nvSpPr>
          <p:cNvPr id="34" name="Freeform: Shape 17">
            <a:extLst>
              <a:ext uri="{FF2B5EF4-FFF2-40B4-BE49-F238E27FC236}">
                <a16:creationId xmlns:a16="http://schemas.microsoft.com/office/drawing/2014/main" id="{825475EF-1D15-419E-9464-AB7CBF76267B}"/>
              </a:ext>
            </a:extLst>
          </p:cNvPr>
          <p:cNvSpPr/>
          <p:nvPr/>
        </p:nvSpPr>
        <p:spPr>
          <a:xfrm>
            <a:off x="647700" y="3354063"/>
            <a:ext cx="2209461" cy="33167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9" name="Freeform: Shape 17">
            <a:extLst>
              <a:ext uri="{FF2B5EF4-FFF2-40B4-BE49-F238E27FC236}">
                <a16:creationId xmlns:a16="http://schemas.microsoft.com/office/drawing/2014/main" id="{825475EF-1D15-419E-9464-AB7CBF76267B}"/>
              </a:ext>
            </a:extLst>
          </p:cNvPr>
          <p:cNvSpPr/>
          <p:nvPr/>
        </p:nvSpPr>
        <p:spPr>
          <a:xfrm>
            <a:off x="2857161" y="3363723"/>
            <a:ext cx="2266472" cy="33167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0" name="TextBox 39"/>
          <p:cNvSpPr txBox="1"/>
          <p:nvPr/>
        </p:nvSpPr>
        <p:spPr>
          <a:xfrm>
            <a:off x="1506484" y="3024000"/>
            <a:ext cx="417102" cy="369332"/>
          </a:xfrm>
          <a:prstGeom prst="rect">
            <a:avLst/>
          </a:prstGeom>
          <a:noFill/>
        </p:spPr>
        <p:txBody>
          <a:bodyPr wrap="none" rtlCol="0">
            <a:spAutoFit/>
          </a:bodyPr>
          <a:lstStyle/>
          <a:p>
            <a:r>
              <a:rPr lang="en-GB" b="1" dirty="0"/>
              <a:t>+6</a:t>
            </a:r>
          </a:p>
        </p:txBody>
      </p:sp>
      <p:sp>
        <p:nvSpPr>
          <p:cNvPr id="44" name="TextBox 43"/>
          <p:cNvSpPr txBox="1"/>
          <p:nvPr/>
        </p:nvSpPr>
        <p:spPr>
          <a:xfrm>
            <a:off x="3738484" y="3024000"/>
            <a:ext cx="417102" cy="369332"/>
          </a:xfrm>
          <a:prstGeom prst="rect">
            <a:avLst/>
          </a:prstGeom>
          <a:noFill/>
        </p:spPr>
        <p:txBody>
          <a:bodyPr wrap="none" rtlCol="0">
            <a:spAutoFit/>
          </a:bodyPr>
          <a:lstStyle/>
          <a:p>
            <a:r>
              <a:rPr lang="en-GB" b="1" dirty="0"/>
              <a:t>+6</a:t>
            </a:r>
          </a:p>
        </p:txBody>
      </p:sp>
      <p:sp>
        <p:nvSpPr>
          <p:cNvPr id="45" name="TextBox 44"/>
          <p:cNvSpPr txBox="1"/>
          <p:nvPr/>
        </p:nvSpPr>
        <p:spPr>
          <a:xfrm>
            <a:off x="6042484" y="3024000"/>
            <a:ext cx="417102" cy="369332"/>
          </a:xfrm>
          <a:prstGeom prst="rect">
            <a:avLst/>
          </a:prstGeom>
          <a:noFill/>
        </p:spPr>
        <p:txBody>
          <a:bodyPr wrap="none" rtlCol="0">
            <a:spAutoFit/>
          </a:bodyPr>
          <a:lstStyle/>
          <a:p>
            <a:r>
              <a:rPr lang="en-GB" b="1" dirty="0"/>
              <a:t>+6</a:t>
            </a:r>
          </a:p>
        </p:txBody>
      </p:sp>
      <p:sp>
        <p:nvSpPr>
          <p:cNvPr id="46" name="Freeform: Shape 17">
            <a:extLst>
              <a:ext uri="{FF2B5EF4-FFF2-40B4-BE49-F238E27FC236}">
                <a16:creationId xmlns:a16="http://schemas.microsoft.com/office/drawing/2014/main" id="{825475EF-1D15-419E-9464-AB7CBF76267B}"/>
              </a:ext>
            </a:extLst>
          </p:cNvPr>
          <p:cNvSpPr/>
          <p:nvPr/>
        </p:nvSpPr>
        <p:spPr>
          <a:xfrm>
            <a:off x="5123633" y="3362137"/>
            <a:ext cx="2232949" cy="33167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7" name="TextBox 46"/>
          <p:cNvSpPr txBox="1"/>
          <p:nvPr/>
        </p:nvSpPr>
        <p:spPr>
          <a:xfrm>
            <a:off x="7147230" y="3997769"/>
            <a:ext cx="418704" cy="369332"/>
          </a:xfrm>
          <a:prstGeom prst="rect">
            <a:avLst/>
          </a:prstGeom>
          <a:noFill/>
        </p:spPr>
        <p:txBody>
          <a:bodyPr wrap="none" rtlCol="0">
            <a:spAutoFit/>
          </a:bodyPr>
          <a:lstStyle/>
          <a:p>
            <a:r>
              <a:rPr lang="en-GB" b="1" dirty="0">
                <a:solidFill>
                  <a:srgbClr val="FF0000"/>
                </a:solidFill>
              </a:rPr>
              <a:t>18</a:t>
            </a:r>
          </a:p>
        </p:txBody>
      </p:sp>
      <p:grpSp>
        <p:nvGrpSpPr>
          <p:cNvPr id="3" name="Group 2"/>
          <p:cNvGrpSpPr/>
          <p:nvPr/>
        </p:nvGrpSpPr>
        <p:grpSpPr>
          <a:xfrm>
            <a:off x="150453" y="382924"/>
            <a:ext cx="4576719" cy="2561750"/>
            <a:chOff x="287381" y="486249"/>
            <a:chExt cx="4576719" cy="2561750"/>
          </a:xfrm>
        </p:grpSpPr>
        <p:sp>
          <p:nvSpPr>
            <p:cNvPr id="48" name="Speech Bubble: Rectangle with Corners Rounded 10">
              <a:extLst>
                <a:ext uri="{FF2B5EF4-FFF2-40B4-BE49-F238E27FC236}">
                  <a16:creationId xmlns:a16="http://schemas.microsoft.com/office/drawing/2014/main" id="{A5209EEE-E1BD-4F2F-8E5D-A043EDA11F92}"/>
                </a:ext>
              </a:extLst>
            </p:cNvPr>
            <p:cNvSpPr/>
            <p:nvPr/>
          </p:nvSpPr>
          <p:spPr>
            <a:xfrm>
              <a:off x="287381" y="1134180"/>
              <a:ext cx="4576719" cy="1913819"/>
            </a:xfrm>
            <a:prstGeom prst="wedgeEllipseCallout">
              <a:avLst>
                <a:gd name="adj1" fmla="val -18402"/>
                <a:gd name="adj2" fmla="val -7439"/>
              </a:avLst>
            </a:prstGeom>
            <a:blipFill dpi="0" rotWithShape="1">
              <a:blip r:embed="rId10">
                <a:extLst>
                  <a:ext uri="{BEBA8EAE-BF5A-486C-A8C5-ECC9F3942E4B}">
                    <a14:imgProps xmlns:a14="http://schemas.microsoft.com/office/drawing/2010/main">
                      <a14:imgLayer r:embed="rId11">
                        <a14:imgEffect>
                          <a14:colorTemperature colorTemp="5900"/>
                        </a14:imgEffect>
                        <a14:imgEffect>
                          <a14:brightnessContrast contrast="-20000"/>
                        </a14:imgEffect>
                      </a14:imgLayer>
                    </a14:imgProps>
                  </a:ext>
                  <a:ext uri="{28A0092B-C50C-407E-A947-70E740481C1C}">
                    <a14:useLocalDpi xmlns:a14="http://schemas.microsoft.com/office/drawing/2010/main"/>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 Now start with the number 18. Can you think of a word problem that starts with 18 buns and involves grouping? </a:t>
              </a:r>
            </a:p>
          </p:txBody>
        </p:sp>
        <p:pic>
          <p:nvPicPr>
            <p:cNvPr id="49" name="Picture 48">
              <a:extLst>
                <a:ext uri="{FF2B5EF4-FFF2-40B4-BE49-F238E27FC236}">
                  <a16:creationId xmlns:a16="http://schemas.microsoft.com/office/drawing/2014/main" id="{AF6EFD4F-8720-427C-9D08-BCEB1A3EBD4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923586" y="486249"/>
              <a:ext cx="1438610" cy="1008746"/>
            </a:xfrm>
            <a:prstGeom prst="rect">
              <a:avLst/>
            </a:prstGeom>
            <a:effectLst>
              <a:outerShdw blurRad="50800" dist="38100" dir="2700000" algn="tl" rotWithShape="0">
                <a:prstClr val="black">
                  <a:alpha val="40000"/>
                </a:prstClr>
              </a:outerShdw>
            </a:effectLst>
          </p:spPr>
        </p:pic>
      </p:grpSp>
      <p:sp>
        <p:nvSpPr>
          <p:cNvPr id="50" name="Speech Bubble: Rectangle with Corners Rounded 10">
            <a:extLst>
              <a:ext uri="{FF2B5EF4-FFF2-40B4-BE49-F238E27FC236}">
                <a16:creationId xmlns:a16="http://schemas.microsoft.com/office/drawing/2014/main" id="{C268CD3D-D163-46C6-9AC4-5F4BD7505D13}"/>
              </a:ext>
            </a:extLst>
          </p:cNvPr>
          <p:cNvSpPr/>
          <p:nvPr/>
        </p:nvSpPr>
        <p:spPr>
          <a:xfrm>
            <a:off x="115941" y="854820"/>
            <a:ext cx="4136853" cy="1802821"/>
          </a:xfrm>
          <a:prstGeom prst="flowChartTerminator">
            <a:avLst/>
          </a:prstGeom>
          <a:blipFill dpi="0" rotWithShape="1">
            <a:blip r:embed="rId13">
              <a:extLst>
                <a:ext uri="{28A0092B-C50C-407E-A947-70E740481C1C}">
                  <a14:useLocalDpi xmlns:a14="http://schemas.microsoft.com/office/drawing/2010/main"/>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rPr>
              <a:t>If there are 18 buns altogether and the baker puts them into packets of 6, how many packets will he need? What are we going to have to do to solve this problem? </a:t>
            </a:r>
          </a:p>
        </p:txBody>
      </p:sp>
      <p:sp>
        <p:nvSpPr>
          <p:cNvPr id="51" name="Speech Bubble: Rectangle with Corners Rounded 10">
            <a:extLst>
              <a:ext uri="{FF2B5EF4-FFF2-40B4-BE49-F238E27FC236}">
                <a16:creationId xmlns:a16="http://schemas.microsoft.com/office/drawing/2014/main" id="{C268CD3D-D163-46C6-9AC4-5F4BD7505D13}"/>
              </a:ext>
            </a:extLst>
          </p:cNvPr>
          <p:cNvSpPr/>
          <p:nvPr/>
        </p:nvSpPr>
        <p:spPr>
          <a:xfrm>
            <a:off x="4517519" y="824761"/>
            <a:ext cx="4321681" cy="1802821"/>
          </a:xfrm>
          <a:prstGeom prst="flowChartTerminator">
            <a:avLst/>
          </a:prstGeom>
          <a:blipFill dpi="0" rotWithShape="1">
            <a:blip r:embed="rId13">
              <a:extLst>
                <a:ext uri="{28A0092B-C50C-407E-A947-70E740481C1C}">
                  <a14:useLocalDpi xmlns:a14="http://schemas.microsoft.com/office/drawing/2010/main"/>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rPr>
              <a:t>How many groups of 6 are there in 18? We can use a beaded line to find out! Let’s draw jumps of 6 and see how many there are until we reach 18. </a:t>
            </a:r>
          </a:p>
        </p:txBody>
      </p:sp>
      <p:sp>
        <p:nvSpPr>
          <p:cNvPr id="52" name="Speech Bubble: Rectangle with Corners Rounded 10">
            <a:extLst>
              <a:ext uri="{FF2B5EF4-FFF2-40B4-BE49-F238E27FC236}">
                <a16:creationId xmlns:a16="http://schemas.microsoft.com/office/drawing/2014/main" id="{A5209EEE-E1BD-4F2F-8E5D-A043EDA11F92}"/>
              </a:ext>
            </a:extLst>
          </p:cNvPr>
          <p:cNvSpPr/>
          <p:nvPr/>
        </p:nvSpPr>
        <p:spPr>
          <a:xfrm>
            <a:off x="2303163" y="4837772"/>
            <a:ext cx="4551416" cy="1229265"/>
          </a:xfrm>
          <a:prstGeom prst="wedgeEllipseCallout">
            <a:avLst>
              <a:gd name="adj1" fmla="val -18402"/>
              <a:gd name="adj2" fmla="val -7439"/>
            </a:avLst>
          </a:prstGeom>
          <a:blipFill dpi="0" rotWithShape="1">
            <a:blip r:embed="rId10">
              <a:extLst>
                <a:ext uri="{BEBA8EAE-BF5A-486C-A8C5-ECC9F3942E4B}">
                  <a14:imgProps xmlns:a14="http://schemas.microsoft.com/office/drawing/2010/main">
                    <a14:imgLayer r:embed="rId11">
                      <a14:imgEffect>
                        <a14:colorTemperature colorTemp="5900"/>
                      </a14:imgEffect>
                      <a14:imgEffect>
                        <a14:brightnessContrast contrast="-20000"/>
                      </a14:imgEffect>
                    </a14:imgLayer>
                  </a14:imgProps>
                </a:ext>
                <a:ext uri="{28A0092B-C50C-407E-A947-70E740481C1C}">
                  <a14:useLocalDpi xmlns:a14="http://schemas.microsoft.com/office/drawing/2010/main"/>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There are 3 jumps, so there are three 6s in 18. </a:t>
            </a:r>
            <a:r>
              <a:rPr lang="en-GB" sz="2000" b="1" dirty="0">
                <a:solidFill>
                  <a:srgbClr val="C00000"/>
                </a:solidFill>
                <a:latin typeface="Myriad Pro Light" panose="020B0603030403020204" pitchFamily="34" charset="0"/>
              </a:rPr>
              <a:t>18 ÷ 6 = 3</a:t>
            </a:r>
            <a:r>
              <a:rPr lang="en-GB" b="1" dirty="0">
                <a:solidFill>
                  <a:srgbClr val="FF0000"/>
                </a:solidFill>
                <a:latin typeface="Myriad Pro Light" panose="020B0603030403020204" pitchFamily="34" charset="0"/>
              </a:rPr>
              <a:t>.</a:t>
            </a:r>
          </a:p>
          <a:p>
            <a:pPr algn="ctr">
              <a:lnSpc>
                <a:spcPct val="114000"/>
              </a:lnSpc>
            </a:pPr>
            <a:r>
              <a:rPr lang="en-GB" b="1" dirty="0">
                <a:solidFill>
                  <a:srgbClr val="FF0000"/>
                </a:solidFill>
                <a:latin typeface="Myriad Pro Light" panose="020B0603030403020204" pitchFamily="34" charset="0"/>
              </a:rPr>
              <a:t>The baker needs 3 packets.</a:t>
            </a:r>
          </a:p>
        </p:txBody>
      </p:sp>
      <p:pic>
        <p:nvPicPr>
          <p:cNvPr id="4" name="Is the number...">
            <a:hlinkClick r:id="" action="ppaction://media"/>
            <a:extLst>
              <a:ext uri="{FF2B5EF4-FFF2-40B4-BE49-F238E27FC236}">
                <a16:creationId xmlns:a16="http://schemas.microsoft.com/office/drawing/2014/main" id="{30A0D7F8-E5DC-466B-AD4B-B0522DF1D9B4}"/>
              </a:ext>
            </a:extLst>
          </p:cNvPr>
          <p:cNvPicPr>
            <a:picLocks noChangeAspect="1"/>
          </p:cNvPicPr>
          <p:nvPr>
            <a:audioFile r:link="rId1"/>
            <p:extLst>
              <p:ext uri="{DAA4B4D4-6D71-4841-9C94-3DE7FCFB9230}">
                <p14:media xmlns:p14="http://schemas.microsoft.com/office/powerpoint/2010/main" r:embed="rId2">
                  <p14:trim st="1752" end="15655.9886"/>
                </p14:media>
              </p:ext>
            </p:extLst>
          </p:nvPr>
        </p:nvPicPr>
        <p:blipFill>
          <a:blip r:embed="rId14"/>
          <a:stretch>
            <a:fillRect/>
          </a:stretch>
        </p:blipFill>
        <p:spPr>
          <a:xfrm>
            <a:off x="-930821" y="550020"/>
            <a:ext cx="609600" cy="609600"/>
          </a:xfrm>
          <a:prstGeom prst="rect">
            <a:avLst/>
          </a:prstGeom>
        </p:spPr>
      </p:pic>
      <p:pic>
        <p:nvPicPr>
          <p:cNvPr id="20" name="Is the number...">
            <a:hlinkClick r:id="" action="ppaction://media"/>
            <a:extLst>
              <a:ext uri="{FF2B5EF4-FFF2-40B4-BE49-F238E27FC236}">
                <a16:creationId xmlns:a16="http://schemas.microsoft.com/office/drawing/2014/main" id="{1410B3D9-6FE1-4C21-870B-2B30616C727E}"/>
              </a:ext>
            </a:extLst>
          </p:cNvPr>
          <p:cNvPicPr>
            <a:picLocks noChangeAspect="1"/>
          </p:cNvPicPr>
          <p:nvPr>
            <a:audioFile r:link="rId1"/>
            <p:extLst>
              <p:ext uri="{DAA4B4D4-6D71-4841-9C94-3DE7FCFB9230}">
                <p14:media xmlns:p14="http://schemas.microsoft.com/office/powerpoint/2010/main" r:embed="rId2">
                  <p14:trim st="10673" end="1657.9886"/>
                </p14:media>
              </p:ext>
            </p:extLst>
          </p:nvPr>
        </p:nvPicPr>
        <p:blipFill>
          <a:blip r:embed="rId14"/>
          <a:stretch>
            <a:fillRect/>
          </a:stretch>
        </p:blipFill>
        <p:spPr>
          <a:xfrm>
            <a:off x="-1046003" y="1391670"/>
            <a:ext cx="609600" cy="609600"/>
          </a:xfrm>
          <a:prstGeom prst="rect">
            <a:avLst/>
          </a:prstGeom>
        </p:spPr>
      </p:pic>
      <p:pic>
        <p:nvPicPr>
          <p:cNvPr id="5" name="18">
            <a:hlinkClick r:id="" action="ppaction://media"/>
            <a:extLst>
              <a:ext uri="{FF2B5EF4-FFF2-40B4-BE49-F238E27FC236}">
                <a16:creationId xmlns:a16="http://schemas.microsoft.com/office/drawing/2014/main" id="{962DF949-A2B1-4252-A202-6E81853B1315}"/>
              </a:ext>
            </a:extLst>
          </p:cNvPr>
          <p:cNvPicPr>
            <a:picLocks noChangeAspect="1"/>
          </p:cNvPicPr>
          <p:nvPr>
            <a:audioFile r:link="rId1"/>
            <p:extLst>
              <p:ext uri="{DAA4B4D4-6D71-4841-9C94-3DE7FCFB9230}">
                <p14:media xmlns:p14="http://schemas.microsoft.com/office/powerpoint/2010/main" r:embed="rId3">
                  <p14:trim st="1352" end="1569.5464"/>
                </p14:media>
              </p:ext>
            </p:extLst>
          </p:nvPr>
        </p:nvPicPr>
        <p:blipFill>
          <a:blip r:embed="rId14"/>
          <a:stretch>
            <a:fillRect/>
          </a:stretch>
        </p:blipFill>
        <p:spPr>
          <a:xfrm>
            <a:off x="9538397" y="2627582"/>
            <a:ext cx="609600" cy="609600"/>
          </a:xfrm>
          <a:prstGeom prst="rect">
            <a:avLst/>
          </a:prstGeom>
        </p:spPr>
      </p:pic>
      <p:pic>
        <p:nvPicPr>
          <p:cNvPr id="6" name="hops">
            <a:hlinkClick r:id="" action="ppaction://media"/>
            <a:extLst>
              <a:ext uri="{FF2B5EF4-FFF2-40B4-BE49-F238E27FC236}">
                <a16:creationId xmlns:a16="http://schemas.microsoft.com/office/drawing/2014/main" id="{D6007279-0901-4B28-A190-46CB1B399631}"/>
              </a:ext>
            </a:extLst>
          </p:cNvPr>
          <p:cNvPicPr>
            <a:picLocks noChangeAspect="1"/>
          </p:cNvPicPr>
          <p:nvPr>
            <a:audioFile r:link="rId1"/>
            <p:extLst>
              <p:ext uri="{DAA4B4D4-6D71-4841-9C94-3DE7FCFB9230}">
                <p14:media xmlns:p14="http://schemas.microsoft.com/office/powerpoint/2010/main" r:embed="rId4">
                  <p14:trim st="6705" end="1681.3219"/>
                </p14:media>
              </p:ext>
            </p:extLst>
          </p:nvPr>
        </p:nvPicPr>
        <p:blipFill>
          <a:blip r:embed="rId14"/>
          <a:stretch>
            <a:fillRect/>
          </a:stretch>
        </p:blipFill>
        <p:spPr>
          <a:xfrm>
            <a:off x="-876907" y="3118317"/>
            <a:ext cx="609600" cy="609600"/>
          </a:xfrm>
          <a:prstGeom prst="rect">
            <a:avLst/>
          </a:prstGeom>
        </p:spPr>
      </p:pic>
      <p:pic>
        <p:nvPicPr>
          <p:cNvPr id="7" name="lesson ender">
            <a:hlinkClick r:id="" action="ppaction://media"/>
            <a:extLst>
              <a:ext uri="{FF2B5EF4-FFF2-40B4-BE49-F238E27FC236}">
                <a16:creationId xmlns:a16="http://schemas.microsoft.com/office/drawing/2014/main" id="{90BBE3CC-C1DB-4C5B-9C8F-9A6DC469C84C}"/>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9243788" y="5327754"/>
            <a:ext cx="609600" cy="609600"/>
          </a:xfrm>
          <a:prstGeom prst="rect">
            <a:avLst/>
          </a:prstGeom>
        </p:spPr>
      </p:pic>
    </p:spTree>
    <p:extLst>
      <p:ext uri="{BB962C8B-B14F-4D97-AF65-F5344CB8AC3E}">
        <p14:creationId xmlns:p14="http://schemas.microsoft.com/office/powerpoint/2010/main" val="85078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animEffect transition="in" filter="fade">
                                      <p:cBhvr>
                                        <p:cTn id="9" dur="500"/>
                                        <p:tgtEl>
                                          <p:spTgt spid="50"/>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7977" fill="hold"/>
                                        <p:tgtEl>
                                          <p:spTgt spid="4"/>
                                        </p:tgtEl>
                                      </p:cBhvr>
                                    </p:cmd>
                                  </p:childTnLst>
                                </p:cTn>
                              </p:par>
                            </p:childTnLst>
                          </p:cTn>
                        </p:par>
                        <p:par>
                          <p:cTn id="13" fill="hold">
                            <p:stCondLst>
                              <p:cond delay="8477"/>
                            </p:stCondLst>
                            <p:childTnLst>
                              <p:par>
                                <p:cTn id="14" presetID="1" presetClass="mediacall" presetSubtype="0" fill="hold" nodeType="afterEffect">
                                  <p:stCondLst>
                                    <p:cond delay="0"/>
                                  </p:stCondLst>
                                  <p:childTnLst>
                                    <p:cmd type="call" cmd="playFrom(0.0)">
                                      <p:cBhvr>
                                        <p:cTn id="15" dur="13054" fill="hold"/>
                                        <p:tgtEl>
                                          <p:spTgt spid="20"/>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par>
                          <p:cTn id="23" fill="hold">
                            <p:stCondLst>
                              <p:cond delay="500"/>
                            </p:stCondLst>
                            <p:childTnLst>
                              <p:par>
                                <p:cTn id="24" presetID="1" presetClass="mediacall" presetSubtype="0" fill="hold" nodeType="afterEffect">
                                  <p:stCondLst>
                                    <p:cond delay="0"/>
                                  </p:stCondLst>
                                  <p:childTnLst>
                                    <p:cmd type="call" cmd="playFrom(0.0)">
                                      <p:cBhvr>
                                        <p:cTn id="25" dur="7978" fill="hold"/>
                                        <p:tgtEl>
                                          <p:spTgt spid="5"/>
                                        </p:tgtEl>
                                      </p:cBhvr>
                                    </p:cmd>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par>
                          <p:cTn id="31" fill="hold">
                            <p:stCondLst>
                              <p:cond delay="500"/>
                            </p:stCondLst>
                            <p:childTnLst>
                              <p:par>
                                <p:cTn id="32" presetID="1" presetClass="mediacall" presetSubtype="0" fill="hold" nodeType="afterEffect">
                                  <p:stCondLst>
                                    <p:cond delay="500"/>
                                  </p:stCondLst>
                                  <p:childTnLst>
                                    <p:cmd type="call" cmd="playFrom(0.0)">
                                      <p:cBhvr>
                                        <p:cTn id="33" dur="10472" fill="hold"/>
                                        <p:tgtEl>
                                          <p:spTgt spid="6"/>
                                        </p:tgtEl>
                                      </p:cBhvr>
                                    </p:cmd>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500"/>
                                        <p:tgtEl>
                                          <p:spTgt spid="3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left)">
                                      <p:cBhvr>
                                        <p:cTn id="46" dur="500"/>
                                        <p:tgtEl>
                                          <p:spTgt spid="3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childTnLst>
                          </p:cTn>
                        </p:par>
                        <p:par>
                          <p:cTn id="63" fill="hold">
                            <p:stCondLst>
                              <p:cond delay="500"/>
                            </p:stCondLst>
                            <p:childTnLst>
                              <p:par>
                                <p:cTn id="64" presetID="1" presetClass="mediacall" presetSubtype="0" fill="hold" nodeType="afterEffect">
                                  <p:stCondLst>
                                    <p:cond delay="0"/>
                                  </p:stCondLst>
                                  <p:childTnLst>
                                    <p:cmd type="call" cmd="playFrom(0.0)">
                                      <p:cBhvr>
                                        <p:cTn id="65" dur="1013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66" fill="hold" display="0">
                  <p:stCondLst>
                    <p:cond delay="indefinite"/>
                  </p:stCondLst>
                  <p:endCondLst>
                    <p:cond evt="onStopAudio" delay="0">
                      <p:tgtEl>
                        <p:sldTgt/>
                      </p:tgtEl>
                    </p:cond>
                  </p:endCondLst>
                </p:cTn>
                <p:tgtEl>
                  <p:spTgt spid="4"/>
                </p:tgtEl>
              </p:cMediaNode>
            </p:audio>
            <p:audio>
              <p:cMediaNode vol="80000">
                <p:cTn id="67" fill="hold" display="0">
                  <p:stCondLst>
                    <p:cond delay="indefinite"/>
                  </p:stCondLst>
                  <p:endCondLst>
                    <p:cond evt="onStopAudio" delay="0">
                      <p:tgtEl>
                        <p:sldTgt/>
                      </p:tgtEl>
                    </p:cond>
                  </p:endCondLst>
                </p:cTn>
                <p:tgtEl>
                  <p:spTgt spid="20"/>
                </p:tgtEl>
              </p:cMediaNode>
            </p:audio>
            <p:audio>
              <p:cMediaNode vol="80000">
                <p:cTn id="68" fill="hold" display="0">
                  <p:stCondLst>
                    <p:cond delay="indefinite"/>
                  </p:stCondLst>
                  <p:endCondLst>
                    <p:cond evt="onStopAudio" delay="0">
                      <p:tgtEl>
                        <p:sldTgt/>
                      </p:tgtEl>
                    </p:cond>
                  </p:endCondLst>
                </p:cTn>
                <p:tgtEl>
                  <p:spTgt spid="5"/>
                </p:tgtEl>
              </p:cMediaNode>
            </p:audio>
            <p:audio>
              <p:cMediaNode vol="80000">
                <p:cTn id="69" fill="hold" display="0">
                  <p:stCondLst>
                    <p:cond delay="indefinite"/>
                  </p:stCondLst>
                  <p:endCondLst>
                    <p:cond evt="onStopAudio" delay="0">
                      <p:tgtEl>
                        <p:sldTgt/>
                      </p:tgtEl>
                    </p:cond>
                  </p:endCondLst>
                </p:cTn>
                <p:tgtEl>
                  <p:spTgt spid="6"/>
                </p:tgtEl>
              </p:cMediaNode>
            </p:audio>
            <p:audio>
              <p:cMediaNode vol="80000">
                <p:cTn id="70" fill="hold" display="0">
                  <p:stCondLst>
                    <p:cond delay="indefinite"/>
                  </p:stCondLst>
                  <p:endCondLst>
                    <p:cond evt="onStopAudio" delay="0">
                      <p:tgtEl>
                        <p:sldTgt/>
                      </p:tgtEl>
                    </p:cond>
                  </p:endCondLst>
                </p:cTn>
                <p:tgtEl>
                  <p:spTgt spid="7"/>
                </p:tgtEl>
              </p:cMediaNode>
            </p:audio>
          </p:childTnLst>
        </p:cTn>
      </p:par>
    </p:tnLst>
    <p:bldLst>
      <p:bldP spid="34" grpId="0" animBg="1"/>
      <p:bldP spid="39" grpId="0" animBg="1"/>
      <p:bldP spid="40" grpId="0"/>
      <p:bldP spid="44" grpId="0"/>
      <p:bldP spid="45" grpId="0"/>
      <p:bldP spid="46" grpId="0" animBg="1"/>
      <p:bldP spid="47" grpId="0"/>
      <p:bldP spid="50" grpId="0" animBg="1"/>
      <p:bldP spid="51" grpId="0" animBg="1"/>
      <p:bldP spid="52" grpId="0" animBg="1"/>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A7600"/>
      </a:hlink>
      <a:folHlink>
        <a:srgbClr val="EA760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3501</TotalTime>
  <Words>199</Words>
  <Application>Microsoft Office PowerPoint</Application>
  <PresentationFormat>On-screen Show (4:3)</PresentationFormat>
  <Paragraphs>20</Paragraphs>
  <Slides>2</Slides>
  <Notes>2</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Myriad Pro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PC</dc:creator>
  <cp:lastModifiedBy>Nick Barwick</cp:lastModifiedBy>
  <cp:revision>240</cp:revision>
  <dcterms:created xsi:type="dcterms:W3CDTF">2018-09-13T11:08:58Z</dcterms:created>
  <dcterms:modified xsi:type="dcterms:W3CDTF">2020-04-29T15:09:28Z</dcterms:modified>
</cp:coreProperties>
</file>