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0" r:id="rId2"/>
    <p:sldId id="279" r:id="rId3"/>
    <p:sldId id="29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F4E79"/>
    <a:srgbClr val="EA7600"/>
    <a:srgbClr val="253746"/>
    <a:srgbClr val="BDD7EE"/>
    <a:srgbClr val="E6E6E6"/>
    <a:srgbClr val="FFE699"/>
    <a:srgbClr val="F2F2F2"/>
    <a:srgbClr val="FFF2CC"/>
    <a:srgbClr val="9A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B2D98-E6CF-4CD2-895C-8F649E16F69E}" v="4" dt="2020-04-21T14:15:10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B6492ED0-F538-4990-A66A-51BD4BC96AFD}"/>
    <pc:docChg chg="delSld modSld">
      <pc:chgData name="Jennie Kerwin" userId="89cc6116eb6c0dac" providerId="LiveId" clId="{B6492ED0-F538-4990-A66A-51BD4BC96AFD}" dt="2020-04-21T14:15:10.890" v="15"/>
      <pc:docMkLst>
        <pc:docMk/>
      </pc:docMkLst>
      <pc:sldChg chg="modAnim">
        <pc:chgData name="Jennie Kerwin" userId="89cc6116eb6c0dac" providerId="LiveId" clId="{B6492ED0-F538-4990-A66A-51BD4BC96AFD}" dt="2020-04-21T14:15:04.477" v="14"/>
        <pc:sldMkLst>
          <pc:docMk/>
          <pc:sldMk cId="2047842423" sldId="279"/>
        </pc:sldMkLst>
      </pc:sldChg>
      <pc:sldChg chg="del">
        <pc:chgData name="Jennie Kerwin" userId="89cc6116eb6c0dac" providerId="LiveId" clId="{B6492ED0-F538-4990-A66A-51BD4BC96AFD}" dt="2020-04-21T14:14:16.122" v="9" actId="2696"/>
        <pc:sldMkLst>
          <pc:docMk/>
          <pc:sldMk cId="3262603198" sldId="280"/>
        </pc:sldMkLst>
      </pc:sldChg>
      <pc:sldChg chg="del">
        <pc:chgData name="Jennie Kerwin" userId="89cc6116eb6c0dac" providerId="LiveId" clId="{B6492ED0-F538-4990-A66A-51BD4BC96AFD}" dt="2020-04-21T14:14:06.877" v="1" actId="2696"/>
        <pc:sldMkLst>
          <pc:docMk/>
          <pc:sldMk cId="2814342108" sldId="291"/>
        </pc:sldMkLst>
      </pc:sldChg>
      <pc:sldChg chg="del">
        <pc:chgData name="Jennie Kerwin" userId="89cc6116eb6c0dac" providerId="LiveId" clId="{B6492ED0-F538-4990-A66A-51BD4BC96AFD}" dt="2020-04-21T14:14:15.140" v="8" actId="2696"/>
        <pc:sldMkLst>
          <pc:docMk/>
          <pc:sldMk cId="771511354" sldId="292"/>
        </pc:sldMkLst>
      </pc:sldChg>
      <pc:sldChg chg="del">
        <pc:chgData name="Jennie Kerwin" userId="89cc6116eb6c0dac" providerId="LiveId" clId="{B6492ED0-F538-4990-A66A-51BD4BC96AFD}" dt="2020-04-21T14:14:00.558" v="0" actId="2696"/>
        <pc:sldMkLst>
          <pc:docMk/>
          <pc:sldMk cId="3141333344" sldId="293"/>
        </pc:sldMkLst>
      </pc:sldChg>
      <pc:sldChg chg="del">
        <pc:chgData name="Jennie Kerwin" userId="89cc6116eb6c0dac" providerId="LiveId" clId="{B6492ED0-F538-4990-A66A-51BD4BC96AFD}" dt="2020-04-21T14:14:09.140" v="2" actId="2696"/>
        <pc:sldMkLst>
          <pc:docMk/>
          <pc:sldMk cId="924622696" sldId="294"/>
        </pc:sldMkLst>
      </pc:sldChg>
      <pc:sldChg chg="modAnim modNotesTx">
        <pc:chgData name="Jennie Kerwin" userId="89cc6116eb6c0dac" providerId="LiveId" clId="{B6492ED0-F538-4990-A66A-51BD4BC96AFD}" dt="2020-04-21T14:15:10.890" v="15"/>
        <pc:sldMkLst>
          <pc:docMk/>
          <pc:sldMk cId="1275141332" sldId="295"/>
        </pc:sldMkLst>
      </pc:sldChg>
      <pc:sldChg chg="del">
        <pc:chgData name="Jennie Kerwin" userId="89cc6116eb6c0dac" providerId="LiveId" clId="{B6492ED0-F538-4990-A66A-51BD4BC96AFD}" dt="2020-04-21T14:14:10.232" v="3" actId="2696"/>
        <pc:sldMkLst>
          <pc:docMk/>
          <pc:sldMk cId="3590672821" sldId="296"/>
        </pc:sldMkLst>
      </pc:sldChg>
      <pc:sldChg chg="del">
        <pc:chgData name="Jennie Kerwin" userId="89cc6116eb6c0dac" providerId="LiveId" clId="{B6492ED0-F538-4990-A66A-51BD4BC96AFD}" dt="2020-04-21T14:14:12.409" v="4" actId="2696"/>
        <pc:sldMkLst>
          <pc:docMk/>
          <pc:sldMk cId="1230091452" sldId="297"/>
        </pc:sldMkLst>
      </pc:sldChg>
      <pc:sldChg chg="del">
        <pc:chgData name="Jennie Kerwin" userId="89cc6116eb6c0dac" providerId="LiveId" clId="{B6492ED0-F538-4990-A66A-51BD4BC96AFD}" dt="2020-04-21T14:14:14.422" v="7" actId="2696"/>
        <pc:sldMkLst>
          <pc:docMk/>
          <pc:sldMk cId="827986444" sldId="298"/>
        </pc:sldMkLst>
      </pc:sldChg>
      <pc:sldChg chg="modAnim">
        <pc:chgData name="Jennie Kerwin" userId="89cc6116eb6c0dac" providerId="LiveId" clId="{B6492ED0-F538-4990-A66A-51BD4BC96AFD}" dt="2020-04-21T14:14:58.017" v="12"/>
        <pc:sldMkLst>
          <pc:docMk/>
          <pc:sldMk cId="1385697194" sldId="300"/>
        </pc:sldMkLst>
      </pc:sldChg>
      <pc:sldChg chg="del">
        <pc:chgData name="Jennie Kerwin" userId="89cc6116eb6c0dac" providerId="LiveId" clId="{B6492ED0-F538-4990-A66A-51BD4BC96AFD}" dt="2020-04-21T14:14:12.955" v="5" actId="2696"/>
        <pc:sldMkLst>
          <pc:docMk/>
          <pc:sldMk cId="4113892786" sldId="301"/>
        </pc:sldMkLst>
      </pc:sldChg>
      <pc:sldChg chg="del">
        <pc:chgData name="Jennie Kerwin" userId="89cc6116eb6c0dac" providerId="LiveId" clId="{B6492ED0-F538-4990-A66A-51BD4BC96AFD}" dt="2020-04-21T14:14:17.074" v="10" actId="2696"/>
        <pc:sldMkLst>
          <pc:docMk/>
          <pc:sldMk cId="1189952368" sldId="302"/>
        </pc:sldMkLst>
      </pc:sldChg>
      <pc:sldChg chg="del">
        <pc:chgData name="Jennie Kerwin" userId="89cc6116eb6c0dac" providerId="LiveId" clId="{B6492ED0-F538-4990-A66A-51BD4BC96AFD}" dt="2020-04-21T14:14:13.688" v="6" actId="2696"/>
        <pc:sldMkLst>
          <pc:docMk/>
          <pc:sldMk cId="2632610986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84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notesSlide" Target="../notesSlides/notesSlide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microsoft.com/office/2007/relationships/media" Target="../media/media4.m4a"/><Relationship Id="rId4" Type="http://schemas.microsoft.com/office/2007/relationships/media" Target="../media/media3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6.m4a"/><Relationship Id="rId7" Type="http://schemas.openxmlformats.org/officeDocument/2006/relationships/notesSlide" Target="../notesSlides/notesSlide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microsoft.com/office/2007/relationships/media" Target="../media/media8.m4a"/><Relationship Id="rId4" Type="http://schemas.microsoft.com/office/2007/relationships/media" Target="../media/media7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10.m4a"/><Relationship Id="rId7" Type="http://schemas.openxmlformats.org/officeDocument/2006/relationships/notesSlide" Target="../notesSlides/notesSlide3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11.m4a"/><Relationship Id="rId10" Type="http://schemas.openxmlformats.org/officeDocument/2006/relationships/image" Target="../media/image2.png"/><Relationship Id="rId4" Type="http://schemas.microsoft.com/office/2007/relationships/media" Target="../media/media11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Halves and quarters.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0800" y="1792120"/>
            <a:ext cx="2520000" cy="333743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70800" y="3429000"/>
            <a:ext cx="2520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3692" y="637660"/>
            <a:ext cx="4040616" cy="1090784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Fold a sheet of paper in half. What can you say about each piece?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2297" y="1792120"/>
            <a:ext cx="2520000" cy="333743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62297" y="3492107"/>
            <a:ext cx="2520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endCxn id="14" idx="2"/>
          </p:cNvCxnSpPr>
          <p:nvPr/>
        </p:nvCxnSpPr>
        <p:spPr>
          <a:xfrm>
            <a:off x="6722297" y="1792120"/>
            <a:ext cx="0" cy="33374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5453" y="238942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rgbClr val="FF0000"/>
                </a:solidFill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8283" y="238942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rgbClr val="FF0000"/>
                </a:solidFill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5402" y="414202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rgbClr val="FF0000"/>
                </a:solidFill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9032" y="414202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rgbClr val="FF0000"/>
                </a:solidFill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4000" y="2310993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rgbClr val="FF0000"/>
                </a:solidFill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4000" y="4059113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baseline="30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rgbClr val="FF0000"/>
                </a:solidFill>
              </a:rPr>
              <a:t>/</a:t>
            </a:r>
            <a:r>
              <a:rPr lang="en-GB" sz="24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06895" y="419731"/>
            <a:ext cx="4040616" cy="1250574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fold your paper into four equal parts.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Each part is a quarter.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5BC537-1D4E-4A66-981F-4B2782FE71AB}"/>
              </a:ext>
            </a:extLst>
          </p:cNvPr>
          <p:cNvSpPr/>
          <p:nvPr/>
        </p:nvSpPr>
        <p:spPr>
          <a:xfrm>
            <a:off x="1466346" y="3452297"/>
            <a:ext cx="2520000" cy="1638005"/>
          </a:xfrm>
          <a:prstGeom prst="rect">
            <a:avLst/>
          </a:prstGeom>
          <a:solidFill>
            <a:srgbClr val="FFFF00">
              <a:alpha val="27059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CC9B4B-533B-4313-8E8B-4E050713B579}"/>
              </a:ext>
            </a:extLst>
          </p:cNvPr>
          <p:cNvSpPr/>
          <p:nvPr/>
        </p:nvSpPr>
        <p:spPr>
          <a:xfrm>
            <a:off x="5462297" y="3507451"/>
            <a:ext cx="2520000" cy="1638005"/>
          </a:xfrm>
          <a:prstGeom prst="rect">
            <a:avLst/>
          </a:prstGeom>
          <a:solidFill>
            <a:srgbClr val="FFFF00">
              <a:alpha val="27059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219942" y="5016693"/>
            <a:ext cx="2841292" cy="1203647"/>
          </a:xfrm>
          <a:prstGeom prst="wedgeEllipseCallout">
            <a:avLst>
              <a:gd name="adj1" fmla="val 69576"/>
              <a:gd name="adj2" fmla="val 2841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Two quarters are the same size as one half! </a:t>
            </a:r>
          </a:p>
        </p:txBody>
      </p:sp>
      <p:pic>
        <p:nvPicPr>
          <p:cNvPr id="4" name="intro">
            <a:hlinkClick r:id="" action="ppaction://media"/>
            <a:extLst>
              <a:ext uri="{FF2B5EF4-FFF2-40B4-BE49-F238E27FC236}">
                <a16:creationId xmlns:a16="http://schemas.microsoft.com/office/drawing/2014/main" id="{0AD76A0F-34A5-4064-B5AB-E2DFDBB416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0" end="1274.814"/>
                  <p14:fade in="750" out="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79160" y="343259"/>
            <a:ext cx="609600" cy="609600"/>
          </a:xfrm>
          <a:prstGeom prst="rect">
            <a:avLst/>
          </a:prstGeom>
        </p:spPr>
      </p:pic>
      <p:pic>
        <p:nvPicPr>
          <p:cNvPr id="5" name="1/2">
            <a:hlinkClick r:id="" action="ppaction://media"/>
            <a:extLst>
              <a:ext uri="{FF2B5EF4-FFF2-40B4-BE49-F238E27FC236}">
                <a16:creationId xmlns:a16="http://schemas.microsoft.com/office/drawing/2014/main" id="{334F6186-6449-438D-83E1-13E5C971C3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89" end="9268.346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59239" y="1792120"/>
            <a:ext cx="609600" cy="609600"/>
          </a:xfrm>
          <a:prstGeom prst="rect">
            <a:avLst/>
          </a:prstGeom>
        </p:spPr>
      </p:pic>
      <p:pic>
        <p:nvPicPr>
          <p:cNvPr id="27" name="1/2">
            <a:hlinkClick r:id="" action="ppaction://media"/>
            <a:extLst>
              <a:ext uri="{FF2B5EF4-FFF2-40B4-BE49-F238E27FC236}">
                <a16:creationId xmlns:a16="http://schemas.microsoft.com/office/drawing/2014/main" id="{10E86D74-14C6-4353-8C50-CC4FEF10BE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310" end="1346.346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64169" y="2883725"/>
            <a:ext cx="609600" cy="609600"/>
          </a:xfrm>
          <a:prstGeom prst="rect">
            <a:avLst/>
          </a:prstGeom>
        </p:spPr>
      </p:pic>
      <p:pic>
        <p:nvPicPr>
          <p:cNvPr id="8" name="1/4">
            <a:hlinkClick r:id="" action="ppaction://media"/>
            <a:extLst>
              <a:ext uri="{FF2B5EF4-FFF2-40B4-BE49-F238E27FC236}">
                <a16:creationId xmlns:a16="http://schemas.microsoft.com/office/drawing/2014/main" id="{8D1F24F8-5BED-499B-A579-5CDC7D585E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58" end="10965.623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5833" y="1365505"/>
            <a:ext cx="609600" cy="609600"/>
          </a:xfrm>
          <a:prstGeom prst="rect">
            <a:avLst/>
          </a:prstGeom>
        </p:spPr>
      </p:pic>
      <p:pic>
        <p:nvPicPr>
          <p:cNvPr id="28" name="1/4">
            <a:hlinkClick r:id="" action="ppaction://media"/>
            <a:extLst>
              <a:ext uri="{FF2B5EF4-FFF2-40B4-BE49-F238E27FC236}">
                <a16:creationId xmlns:a16="http://schemas.microsoft.com/office/drawing/2014/main" id="{C3CC95C9-BAAC-47AE-AB20-62F07804BE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746" end="1242.623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38196" y="2067021"/>
            <a:ext cx="609600" cy="609600"/>
          </a:xfrm>
          <a:prstGeom prst="rect">
            <a:avLst/>
          </a:prstGeom>
        </p:spPr>
      </p:pic>
      <p:pic>
        <p:nvPicPr>
          <p:cNvPr id="11" name="3">
            <a:hlinkClick r:id="" action="ppaction://media"/>
            <a:extLst>
              <a:ext uri="{FF2B5EF4-FFF2-40B4-BE49-F238E27FC236}">
                <a16:creationId xmlns:a16="http://schemas.microsoft.com/office/drawing/2014/main" id="{4DEF3B7F-268E-4311-8E9A-B7CA07D137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080" end="2331.09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30105" y="4882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68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8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48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2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32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6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4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" grpId="0" animBg="1"/>
      <p:bldP spid="25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(quarters and eighths).</a:t>
            </a: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87740" y="2248771"/>
            <a:ext cx="3774120" cy="874149"/>
          </a:xfrm>
          <a:prstGeom prst="wedgeEllipseCallout">
            <a:avLst>
              <a:gd name="adj1" fmla="val -51266"/>
              <a:gd name="adj2" fmla="val 4719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pineapples on this strip? 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21618" y="2192605"/>
            <a:ext cx="3447993" cy="1029503"/>
          </a:xfrm>
          <a:prstGeom prst="wedgeEllipseCallout">
            <a:avLst>
              <a:gd name="adj1" fmla="val 68896"/>
              <a:gd name="adj2" fmla="val 2780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are in </a:t>
            </a:r>
            <a:r>
              <a:rPr lang="en-GB" sz="2000" b="1" dirty="0">
                <a:solidFill>
                  <a:srgbClr val="FF0000"/>
                </a:solidFill>
              </a:rPr>
              <a:t>each half?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74761" y="3416098"/>
            <a:ext cx="3093596" cy="1048670"/>
          </a:xfrm>
          <a:prstGeom prst="wedgeEllipseCallout">
            <a:avLst>
              <a:gd name="adj1" fmla="val -47949"/>
              <a:gd name="adj2" fmla="val 6100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are in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FF0000"/>
                </a:solidFill>
              </a:rPr>
              <a:t>each quarter</a:t>
            </a:r>
            <a:r>
              <a:rPr lang="en-GB" sz="2000" b="1" dirty="0">
                <a:solidFill>
                  <a:srgbClr val="253746"/>
                </a:solidFill>
              </a:rPr>
              <a:t>? </a:t>
            </a:r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21246" y="3367408"/>
            <a:ext cx="3447993" cy="1359084"/>
          </a:xfrm>
          <a:prstGeom prst="wedgeEllipseCallout">
            <a:avLst>
              <a:gd name="adj1" fmla="val 63502"/>
              <a:gd name="adj2" fmla="val 3677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in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FF0000"/>
                </a:solidFill>
              </a:rPr>
              <a:t>two quarters?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do you notice?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061992" y="4630681"/>
            <a:ext cx="3934838" cy="1205173"/>
          </a:xfrm>
          <a:prstGeom prst="wedgeEllipseCallout">
            <a:avLst>
              <a:gd name="adj1" fmla="val -70924"/>
              <a:gd name="adj2" fmla="val 2411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many pineapples are in each </a:t>
            </a:r>
            <a:r>
              <a:rPr lang="en-GB" sz="2000" b="1" dirty="0">
                <a:solidFill>
                  <a:srgbClr val="FF0000"/>
                </a:solidFill>
              </a:rPr>
              <a:t>eighth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1" name="Picture 20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42034" r="8400" b="42693"/>
          <a:stretch/>
        </p:blipFill>
        <p:spPr>
          <a:xfrm>
            <a:off x="720000" y="865632"/>
            <a:ext cx="7920000" cy="98755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/>
          <p:nvPr/>
        </p:nvCxnSpPr>
        <p:spPr>
          <a:xfrm>
            <a:off x="4665600" y="648000"/>
            <a:ext cx="0" cy="144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74800" y="648000"/>
            <a:ext cx="0" cy="144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56400" y="648000"/>
            <a:ext cx="0" cy="144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4000" y="648000"/>
            <a:ext cx="0" cy="144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72000" y="648000"/>
            <a:ext cx="0" cy="144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59200" y="648000"/>
            <a:ext cx="0" cy="144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52640" y="648000"/>
            <a:ext cx="0" cy="144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A3F71B7D-FB07-409A-80C5-887CC9C798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65" end="627.945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3797" y="865632"/>
            <a:ext cx="609600" cy="609600"/>
          </a:xfrm>
          <a:prstGeom prst="rect">
            <a:avLst/>
          </a:prstGeom>
        </p:spPr>
      </p:pic>
      <p:pic>
        <p:nvPicPr>
          <p:cNvPr id="4" name="1/4">
            <a:hlinkClick r:id="" action="ppaction://media"/>
            <a:extLst>
              <a:ext uri="{FF2B5EF4-FFF2-40B4-BE49-F238E27FC236}">
                <a16:creationId xmlns:a16="http://schemas.microsoft.com/office/drawing/2014/main" id="{55CCBCFB-381D-45DB-BDE9-44DC363B03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54" end="682.76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7224" y="2248771"/>
            <a:ext cx="609600" cy="609600"/>
          </a:xfrm>
          <a:prstGeom prst="rect">
            <a:avLst/>
          </a:prstGeom>
        </p:spPr>
      </p:pic>
      <p:pic>
        <p:nvPicPr>
          <p:cNvPr id="5" name="2/4">
            <a:hlinkClick r:id="" action="ppaction://media"/>
            <a:extLst>
              <a:ext uri="{FF2B5EF4-FFF2-40B4-BE49-F238E27FC236}">
                <a16:creationId xmlns:a16="http://schemas.microsoft.com/office/drawing/2014/main" id="{06A4DCEE-8FD3-43DD-8C69-17ADD01D91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30" end="1346.054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3797" y="3136807"/>
            <a:ext cx="609600" cy="609600"/>
          </a:xfrm>
          <a:prstGeom prst="rect">
            <a:avLst/>
          </a:prstGeom>
        </p:spPr>
      </p:pic>
      <p:pic>
        <p:nvPicPr>
          <p:cNvPr id="13" name="1/8">
            <a:hlinkClick r:id="" action="ppaction://media"/>
            <a:extLst>
              <a:ext uri="{FF2B5EF4-FFF2-40B4-BE49-F238E27FC236}">
                <a16:creationId xmlns:a16="http://schemas.microsoft.com/office/drawing/2014/main" id="{D4F3EBB2-BCF8-4C01-AD96-9A84976821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67" end="5186.65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88905" y="3979918"/>
            <a:ext cx="609600" cy="609600"/>
          </a:xfrm>
          <a:prstGeom prst="rect">
            <a:avLst/>
          </a:prstGeom>
        </p:spPr>
      </p:pic>
      <p:pic>
        <p:nvPicPr>
          <p:cNvPr id="29" name="1/8">
            <a:hlinkClick r:id="" action="ppaction://media"/>
            <a:extLst>
              <a:ext uri="{FF2B5EF4-FFF2-40B4-BE49-F238E27FC236}">
                <a16:creationId xmlns:a16="http://schemas.microsoft.com/office/drawing/2014/main" id="{9F4E0BF5-7B10-4868-AF81-A95A9AF8F1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6556" end="474.65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3797" y="4666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1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0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76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19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fractions of amounts (quarters and eighths).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00" y="648000"/>
            <a:ext cx="7920000" cy="1440000"/>
            <a:chOff x="720000" y="648000"/>
            <a:chExt cx="7920000" cy="1440000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42034" r="8400" b="42693"/>
            <a:stretch/>
          </p:blipFill>
          <p:spPr>
            <a:xfrm>
              <a:off x="720000" y="865632"/>
              <a:ext cx="7920000" cy="987552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4665600" y="648000"/>
              <a:ext cx="0" cy="1440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74800" y="648000"/>
              <a:ext cx="0" cy="1440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656400" y="648000"/>
              <a:ext cx="0" cy="1440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4000" y="648000"/>
              <a:ext cx="0" cy="1440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72000" y="648000"/>
              <a:ext cx="0" cy="1440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659200" y="648000"/>
              <a:ext cx="0" cy="1440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52640" y="648000"/>
              <a:ext cx="0" cy="1440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2832" y="2230238"/>
            <a:ext cx="4040616" cy="1084461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use our strip to answer questions about </a:t>
            </a:r>
            <a:r>
              <a:rPr lang="en-GB" sz="2000" b="1" dirty="0">
                <a:solidFill>
                  <a:srgbClr val="FF0000"/>
                </a:solidFill>
              </a:rPr>
              <a:t>fractions of 16.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46520" y="2160447"/>
            <a:ext cx="3606420" cy="612021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of 16?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98397" y="2852297"/>
            <a:ext cx="3606420" cy="612021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 of 16?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33580" y="3544147"/>
            <a:ext cx="3606420" cy="612021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baseline="30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4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of 16?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81422" y="4262348"/>
            <a:ext cx="3606420" cy="612021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8</a:t>
            </a:r>
            <a:r>
              <a:rPr lang="en-GB" sz="2000" b="1" dirty="0">
                <a:solidFill>
                  <a:srgbClr val="253746"/>
                </a:solidFill>
              </a:rPr>
              <a:t> of 16?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81422" y="4964756"/>
            <a:ext cx="3606420" cy="612021"/>
          </a:xfrm>
          <a:prstGeom prst="wedgeEllipseCallout">
            <a:avLst>
              <a:gd name="adj1" fmla="val -56827"/>
              <a:gd name="adj2" fmla="val -248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8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of 16?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5838" y="3856702"/>
            <a:ext cx="4679570" cy="1475869"/>
            <a:chOff x="292868" y="4253158"/>
            <a:chExt cx="4679570" cy="1475869"/>
          </a:xfrm>
        </p:grpSpPr>
        <p:sp>
          <p:nvSpPr>
            <p:cNvPr id="22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654491" y="4253158"/>
              <a:ext cx="4317947" cy="1475869"/>
            </a:xfrm>
            <a:prstGeom prst="wedgeEllipseCallout">
              <a:avLst>
                <a:gd name="adj1" fmla="val -55976"/>
                <a:gd name="adj2" fmla="val 6353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Suppose you had a strip of </a:t>
              </a:r>
              <a:r>
                <a:rPr lang="en-GB" sz="2000" b="1" dirty="0">
                  <a:solidFill>
                    <a:srgbClr val="FF0000"/>
                  </a:solidFill>
                </a:rPr>
                <a:t>24 objects.</a:t>
              </a: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many would </a:t>
              </a:r>
              <a:r>
                <a:rPr lang="en-GB" sz="2000" b="1" dirty="0">
                  <a:solidFill>
                    <a:srgbClr val="FF0000"/>
                  </a:solidFill>
                </a:rPr>
                <a:t>half</a:t>
              </a:r>
              <a:r>
                <a:rPr lang="en-GB" sz="2000" b="1" dirty="0">
                  <a:solidFill>
                    <a:srgbClr val="253746"/>
                  </a:solidFill>
                </a:rPr>
                <a:t> be? And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1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4</a:t>
              </a:r>
              <a:r>
                <a:rPr lang="en-GB" sz="2000" b="1" dirty="0">
                  <a:solidFill>
                    <a:srgbClr val="FF0000"/>
                  </a:solidFill>
                </a:rPr>
                <a:t>?</a:t>
              </a:r>
              <a:r>
                <a:rPr lang="en-GB" sz="2000" b="1" dirty="0">
                  <a:solidFill>
                    <a:srgbClr val="253746"/>
                  </a:solidFill>
                </a:rPr>
                <a:t> And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1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8</a:t>
              </a:r>
              <a:r>
                <a:rPr lang="en-GB" sz="2000" b="1" dirty="0">
                  <a:solidFill>
                    <a:srgbClr val="FF0000"/>
                  </a:solidFill>
                </a:rPr>
                <a:t>?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68" y="4441068"/>
              <a:ext cx="988324" cy="5500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34AE8972-ABA1-40CA-8174-168BB19453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2" end="929.578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54714" y="4219250"/>
            <a:ext cx="609600" cy="609600"/>
          </a:xfrm>
          <a:prstGeom prst="rect">
            <a:avLst/>
          </a:prstGeom>
        </p:spPr>
      </p:pic>
      <p:pic>
        <p:nvPicPr>
          <p:cNvPr id="24" name="3/8">
            <a:hlinkClick r:id="" action="ppaction://media"/>
            <a:extLst>
              <a:ext uri="{FF2B5EF4-FFF2-40B4-BE49-F238E27FC236}">
                <a16:creationId xmlns:a16="http://schemas.microsoft.com/office/drawing/2014/main" id="{8BD3699B-4EA7-4498-B35C-2A58531DBC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83" end="677.233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8649" y="4900602"/>
            <a:ext cx="609600" cy="609600"/>
          </a:xfrm>
          <a:prstGeom prst="rect">
            <a:avLst/>
          </a:prstGeom>
        </p:spPr>
      </p:pic>
      <p:pic>
        <p:nvPicPr>
          <p:cNvPr id="25" name="lesson ender">
            <a:hlinkClick r:id="" action="ppaction://media"/>
            <a:extLst>
              <a:ext uri="{FF2B5EF4-FFF2-40B4-BE49-F238E27FC236}">
                <a16:creationId xmlns:a16="http://schemas.microsoft.com/office/drawing/2014/main" id="{E7866178-3026-4CF9-872A-9938E72777F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68590" y="5632990"/>
            <a:ext cx="609600" cy="609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A0735FE-97D1-4B85-8936-4F87B67E389D}"/>
              </a:ext>
            </a:extLst>
          </p:cNvPr>
          <p:cNvSpPr/>
          <p:nvPr/>
        </p:nvSpPr>
        <p:spPr>
          <a:xfrm>
            <a:off x="720000" y="865632"/>
            <a:ext cx="2948393" cy="987552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8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3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3234</TotalTime>
  <Words>187</Words>
  <Application>Microsoft Office PowerPoint</Application>
  <PresentationFormat>On-screen Show (4:3)</PresentationFormat>
  <Paragraphs>36</Paragraphs>
  <Slides>3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214</cp:revision>
  <dcterms:created xsi:type="dcterms:W3CDTF">2018-09-13T11:08:58Z</dcterms:created>
  <dcterms:modified xsi:type="dcterms:W3CDTF">2020-04-23T14:32:06Z</dcterms:modified>
</cp:coreProperties>
</file>