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279" r:id="rId3"/>
    <p:sldId id="306" r:id="rId4"/>
    <p:sldId id="307" r:id="rId5"/>
    <p:sldId id="311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2619D-DF8C-49D7-956E-D4247C9F99A8}" v="2" dt="2020-04-16T08:34:35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208" autoAdjust="0"/>
  </p:normalViewPr>
  <p:slideViewPr>
    <p:cSldViewPr snapToGrid="0">
      <p:cViewPr varScale="1">
        <p:scale>
          <a:sx n="63" d="100"/>
          <a:sy n="63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0872619D-DF8C-49D7-956E-D4247C9F99A8}"/>
    <pc:docChg chg="delSld modSld">
      <pc:chgData name="Jennie Kerwin" userId="89cc6116eb6c0dac" providerId="LiveId" clId="{0872619D-DF8C-49D7-956E-D4247C9F99A8}" dt="2020-04-16T08:34:35.150" v="89"/>
      <pc:docMkLst>
        <pc:docMk/>
      </pc:docMkLst>
      <pc:sldChg chg="modSp">
        <pc:chgData name="Jennie Kerwin" userId="89cc6116eb6c0dac" providerId="LiveId" clId="{0872619D-DF8C-49D7-956E-D4247C9F99A8}" dt="2020-04-16T08:30:41.154" v="7" actId="6549"/>
        <pc:sldMkLst>
          <pc:docMk/>
          <pc:sldMk cId="2047842423" sldId="279"/>
        </pc:sldMkLst>
        <pc:spChg chg="mod">
          <ac:chgData name="Jennie Kerwin" userId="89cc6116eb6c0dac" providerId="LiveId" clId="{0872619D-DF8C-49D7-956E-D4247C9F99A8}" dt="2020-04-16T08:30:41.154" v="7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0872619D-DF8C-49D7-956E-D4247C9F99A8}" dt="2020-04-16T08:32:11.160" v="32" actId="2696"/>
        <pc:sldMkLst>
          <pc:docMk/>
          <pc:sldMk cId="3262603198" sldId="280"/>
        </pc:sldMkLst>
      </pc:sldChg>
      <pc:sldChg chg="del">
        <pc:chgData name="Jennie Kerwin" userId="89cc6116eb6c0dac" providerId="LiveId" clId="{0872619D-DF8C-49D7-956E-D4247C9F99A8}" dt="2020-04-16T08:30:30.053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0872619D-DF8C-49D7-956E-D4247C9F99A8}" dt="2020-04-16T08:30:30.953" v="2" actId="2696"/>
        <pc:sldMkLst>
          <pc:docMk/>
          <pc:sldMk cId="499201509" sldId="286"/>
        </pc:sldMkLst>
      </pc:sldChg>
      <pc:sldChg chg="del">
        <pc:chgData name="Jennie Kerwin" userId="89cc6116eb6c0dac" providerId="LiveId" clId="{0872619D-DF8C-49D7-956E-D4247C9F99A8}" dt="2020-04-16T08:30:28.811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0872619D-DF8C-49D7-956E-D4247C9F99A8}" dt="2020-04-16T08:31:59.380" v="19" actId="2696"/>
        <pc:sldMkLst>
          <pc:docMk/>
          <pc:sldMk cId="2814342108" sldId="291"/>
        </pc:sldMkLst>
      </pc:sldChg>
      <pc:sldChg chg="del">
        <pc:chgData name="Jennie Kerwin" userId="89cc6116eb6c0dac" providerId="LiveId" clId="{0872619D-DF8C-49D7-956E-D4247C9F99A8}" dt="2020-04-16T08:32:10.510" v="31" actId="2696"/>
        <pc:sldMkLst>
          <pc:docMk/>
          <pc:sldMk cId="260468310" sldId="292"/>
        </pc:sldMkLst>
      </pc:sldChg>
      <pc:sldChg chg="del">
        <pc:chgData name="Jennie Kerwin" userId="89cc6116eb6c0dac" providerId="LiveId" clId="{0872619D-DF8C-49D7-956E-D4247C9F99A8}" dt="2020-04-16T08:30:33.553" v="5" actId="2696"/>
        <pc:sldMkLst>
          <pc:docMk/>
          <pc:sldMk cId="1402117232" sldId="293"/>
        </pc:sldMkLst>
      </pc:sldChg>
      <pc:sldChg chg="del">
        <pc:chgData name="Jennie Kerwin" userId="89cc6116eb6c0dac" providerId="LiveId" clId="{0872619D-DF8C-49D7-956E-D4247C9F99A8}" dt="2020-04-16T08:32:00.160" v="20" actId="2696"/>
        <pc:sldMkLst>
          <pc:docMk/>
          <pc:sldMk cId="3232213767" sldId="294"/>
        </pc:sldMkLst>
      </pc:sldChg>
      <pc:sldChg chg="del">
        <pc:chgData name="Jennie Kerwin" userId="89cc6116eb6c0dac" providerId="LiveId" clId="{0872619D-DF8C-49D7-956E-D4247C9F99A8}" dt="2020-04-16T08:32:05.534" v="27" actId="2696"/>
        <pc:sldMkLst>
          <pc:docMk/>
          <pc:sldMk cId="2297756852" sldId="295"/>
        </pc:sldMkLst>
      </pc:sldChg>
      <pc:sldChg chg="del">
        <pc:chgData name="Jennie Kerwin" userId="89cc6116eb6c0dac" providerId="LiveId" clId="{0872619D-DF8C-49D7-956E-D4247C9F99A8}" dt="2020-04-16T08:32:01.730" v="21" actId="2696"/>
        <pc:sldMkLst>
          <pc:docMk/>
          <pc:sldMk cId="356249820" sldId="298"/>
        </pc:sldMkLst>
      </pc:sldChg>
      <pc:sldChg chg="del">
        <pc:chgData name="Jennie Kerwin" userId="89cc6116eb6c0dac" providerId="LiveId" clId="{0872619D-DF8C-49D7-956E-D4247C9F99A8}" dt="2020-04-16T08:32:04.214" v="26" actId="2696"/>
        <pc:sldMkLst>
          <pc:docMk/>
          <pc:sldMk cId="4138098339" sldId="299"/>
        </pc:sldMkLst>
      </pc:sldChg>
      <pc:sldChg chg="del">
        <pc:chgData name="Jennie Kerwin" userId="89cc6116eb6c0dac" providerId="LiveId" clId="{0872619D-DF8C-49D7-956E-D4247C9F99A8}" dt="2020-04-16T08:32:06.220" v="28" actId="2696"/>
        <pc:sldMkLst>
          <pc:docMk/>
          <pc:sldMk cId="268666355" sldId="300"/>
        </pc:sldMkLst>
      </pc:sldChg>
      <pc:sldChg chg="del">
        <pc:chgData name="Jennie Kerwin" userId="89cc6116eb6c0dac" providerId="LiveId" clId="{0872619D-DF8C-49D7-956E-D4247C9F99A8}" dt="2020-04-16T08:32:09.770" v="30" actId="2696"/>
        <pc:sldMkLst>
          <pc:docMk/>
          <pc:sldMk cId="3253738090" sldId="302"/>
        </pc:sldMkLst>
      </pc:sldChg>
      <pc:sldChg chg="del">
        <pc:chgData name="Jennie Kerwin" userId="89cc6116eb6c0dac" providerId="LiveId" clId="{0872619D-DF8C-49D7-956E-D4247C9F99A8}" dt="2020-04-16T08:30:31.443" v="3" actId="2696"/>
        <pc:sldMkLst>
          <pc:docMk/>
          <pc:sldMk cId="3252987843" sldId="303"/>
        </pc:sldMkLst>
      </pc:sldChg>
      <pc:sldChg chg="del">
        <pc:chgData name="Jennie Kerwin" userId="89cc6116eb6c0dac" providerId="LiveId" clId="{0872619D-DF8C-49D7-956E-D4247C9F99A8}" dt="2020-04-16T08:30:32.453" v="4" actId="2696"/>
        <pc:sldMkLst>
          <pc:docMk/>
          <pc:sldMk cId="3252987843" sldId="304"/>
        </pc:sldMkLst>
      </pc:sldChg>
      <pc:sldChg chg="modSp modAnim">
        <pc:chgData name="Jennie Kerwin" userId="89cc6116eb6c0dac" providerId="LiveId" clId="{0872619D-DF8C-49D7-956E-D4247C9F99A8}" dt="2020-04-16T08:34:35.150" v="89"/>
        <pc:sldMkLst>
          <pc:docMk/>
          <pc:sldMk cId="284430023" sldId="305"/>
        </pc:sldMkLst>
        <pc:spChg chg="mod">
          <ac:chgData name="Jennie Kerwin" userId="89cc6116eb6c0dac" providerId="LiveId" clId="{0872619D-DF8C-49D7-956E-D4247C9F99A8}" dt="2020-04-16T08:30:37.843" v="6" actId="6549"/>
          <ac:spMkLst>
            <pc:docMk/>
            <pc:sldMk cId="284430023" sldId="305"/>
            <ac:spMk id="12" creationId="{B69677ED-5C54-4353-B94F-C526DD00205C}"/>
          </ac:spMkLst>
        </pc:spChg>
      </pc:sldChg>
      <pc:sldChg chg="modSp">
        <pc:chgData name="Jennie Kerwin" userId="89cc6116eb6c0dac" providerId="LiveId" clId="{0872619D-DF8C-49D7-956E-D4247C9F99A8}" dt="2020-04-16T08:33:46.043" v="84" actId="1076"/>
        <pc:sldMkLst>
          <pc:docMk/>
          <pc:sldMk cId="3760240730" sldId="306"/>
        </pc:sldMkLst>
        <pc:spChg chg="mod">
          <ac:chgData name="Jennie Kerwin" userId="89cc6116eb6c0dac" providerId="LiveId" clId="{0872619D-DF8C-49D7-956E-D4247C9F99A8}" dt="2020-04-16T08:30:45.255" v="8" actId="6549"/>
          <ac:spMkLst>
            <pc:docMk/>
            <pc:sldMk cId="3760240730" sldId="306"/>
            <ac:spMk id="12" creationId="{B69677ED-5C54-4353-B94F-C526DD00205C}"/>
          </ac:spMkLst>
        </pc:spChg>
        <pc:spChg chg="mod">
          <ac:chgData name="Jennie Kerwin" userId="89cc6116eb6c0dac" providerId="LiveId" clId="{0872619D-DF8C-49D7-956E-D4247C9F99A8}" dt="2020-04-16T08:33:43.023" v="83" actId="14100"/>
          <ac:spMkLst>
            <pc:docMk/>
            <pc:sldMk cId="3760240730" sldId="306"/>
            <ac:spMk id="16" creationId="{CD2579CE-2DB8-4F93-8ECD-0E9BF715B235}"/>
          </ac:spMkLst>
        </pc:spChg>
        <pc:grpChg chg="mod">
          <ac:chgData name="Jennie Kerwin" userId="89cc6116eb6c0dac" providerId="LiveId" clId="{0872619D-DF8C-49D7-956E-D4247C9F99A8}" dt="2020-04-16T08:33:39.052" v="82" actId="1076"/>
          <ac:grpSpMkLst>
            <pc:docMk/>
            <pc:sldMk cId="3760240730" sldId="306"/>
            <ac:grpSpMk id="6" creationId="{00000000-0000-0000-0000-000000000000}"/>
          </ac:grpSpMkLst>
        </pc:grpChg>
        <pc:picChg chg="mod">
          <ac:chgData name="Jennie Kerwin" userId="89cc6116eb6c0dac" providerId="LiveId" clId="{0872619D-DF8C-49D7-956E-D4247C9F99A8}" dt="2020-04-16T08:33:46.043" v="84" actId="1076"/>
          <ac:picMkLst>
            <pc:docMk/>
            <pc:sldMk cId="3760240730" sldId="306"/>
            <ac:picMk id="17" creationId="{00000000-0000-0000-0000-000000000000}"/>
          </ac:picMkLst>
        </pc:picChg>
      </pc:sldChg>
      <pc:sldChg chg="modSp">
        <pc:chgData name="Jennie Kerwin" userId="89cc6116eb6c0dac" providerId="LiveId" clId="{0872619D-DF8C-49D7-956E-D4247C9F99A8}" dt="2020-04-16T08:30:51.585" v="9" actId="6549"/>
        <pc:sldMkLst>
          <pc:docMk/>
          <pc:sldMk cId="2893204402" sldId="307"/>
        </pc:sldMkLst>
        <pc:spChg chg="mod">
          <ac:chgData name="Jennie Kerwin" userId="89cc6116eb6c0dac" providerId="LiveId" clId="{0872619D-DF8C-49D7-956E-D4247C9F99A8}" dt="2020-04-16T08:30:51.585" v="9" actId="6549"/>
          <ac:spMkLst>
            <pc:docMk/>
            <pc:sldMk cId="2893204402" sldId="307"/>
            <ac:spMk id="12" creationId="{B69677ED-5C54-4353-B94F-C526DD00205C}"/>
          </ac:spMkLst>
        </pc:spChg>
      </pc:sldChg>
      <pc:sldChg chg="modSp del">
        <pc:chgData name="Jennie Kerwin" userId="89cc6116eb6c0dac" providerId="LiveId" clId="{0872619D-DF8C-49D7-956E-D4247C9F99A8}" dt="2020-04-16T08:34:06.046" v="85" actId="2696"/>
        <pc:sldMkLst>
          <pc:docMk/>
          <pc:sldMk cId="2893204402" sldId="308"/>
        </pc:sldMkLst>
        <pc:spChg chg="mod">
          <ac:chgData name="Jennie Kerwin" userId="89cc6116eb6c0dac" providerId="LiveId" clId="{0872619D-DF8C-49D7-956E-D4247C9F99A8}" dt="2020-04-16T08:30:55.558" v="10" actId="6549"/>
          <ac:spMkLst>
            <pc:docMk/>
            <pc:sldMk cId="2893204402" sldId="308"/>
            <ac:spMk id="12" creationId="{B69677ED-5C54-4353-B94F-C526DD00205C}"/>
          </ac:spMkLst>
        </pc:spChg>
      </pc:sldChg>
      <pc:sldChg chg="modSp del">
        <pc:chgData name="Jennie Kerwin" userId="89cc6116eb6c0dac" providerId="LiveId" clId="{0872619D-DF8C-49D7-956E-D4247C9F99A8}" dt="2020-04-16T08:34:06.866" v="86" actId="2696"/>
        <pc:sldMkLst>
          <pc:docMk/>
          <pc:sldMk cId="2083829956" sldId="309"/>
        </pc:sldMkLst>
        <pc:spChg chg="mod">
          <ac:chgData name="Jennie Kerwin" userId="89cc6116eb6c0dac" providerId="LiveId" clId="{0872619D-DF8C-49D7-956E-D4247C9F99A8}" dt="2020-04-16T08:31:06.569" v="11" actId="6549"/>
          <ac:spMkLst>
            <pc:docMk/>
            <pc:sldMk cId="2083829956" sldId="309"/>
            <ac:spMk id="12" creationId="{B69677ED-5C54-4353-B94F-C526DD00205C}"/>
          </ac:spMkLst>
        </pc:spChg>
      </pc:sldChg>
      <pc:sldChg chg="modSp del">
        <pc:chgData name="Jennie Kerwin" userId="89cc6116eb6c0dac" providerId="LiveId" clId="{0872619D-DF8C-49D7-956E-D4247C9F99A8}" dt="2020-04-16T08:34:09.347" v="87" actId="2696"/>
        <pc:sldMkLst>
          <pc:docMk/>
          <pc:sldMk cId="2927768315" sldId="310"/>
        </pc:sldMkLst>
        <pc:spChg chg="mod">
          <ac:chgData name="Jennie Kerwin" userId="89cc6116eb6c0dac" providerId="LiveId" clId="{0872619D-DF8C-49D7-956E-D4247C9F99A8}" dt="2020-04-16T08:31:10.940" v="14" actId="6549"/>
          <ac:spMkLst>
            <pc:docMk/>
            <pc:sldMk cId="2927768315" sldId="310"/>
            <ac:spMk id="12" creationId="{B69677ED-5C54-4353-B94F-C526DD00205C}"/>
          </ac:spMkLst>
        </pc:spChg>
      </pc:sldChg>
      <pc:sldChg chg="modSp">
        <pc:chgData name="Jennie Kerwin" userId="89cc6116eb6c0dac" providerId="LiveId" clId="{0872619D-DF8C-49D7-956E-D4247C9F99A8}" dt="2020-04-16T08:31:17.331" v="15" actId="6549"/>
        <pc:sldMkLst>
          <pc:docMk/>
          <pc:sldMk cId="1840004124" sldId="311"/>
        </pc:sldMkLst>
        <pc:spChg chg="mod">
          <ac:chgData name="Jennie Kerwin" userId="89cc6116eb6c0dac" providerId="LiveId" clId="{0872619D-DF8C-49D7-956E-D4247C9F99A8}" dt="2020-04-16T08:31:17.331" v="15" actId="6549"/>
          <ac:spMkLst>
            <pc:docMk/>
            <pc:sldMk cId="1840004124" sldId="311"/>
            <ac:spMk id="12" creationId="{B69677ED-5C54-4353-B94F-C526DD00205C}"/>
          </ac:spMkLst>
        </pc:spChg>
      </pc:sldChg>
      <pc:sldChg chg="modSp modNotesTx">
        <pc:chgData name="Jennie Kerwin" userId="89cc6116eb6c0dac" providerId="LiveId" clId="{0872619D-DF8C-49D7-956E-D4247C9F99A8}" dt="2020-04-16T08:31:50.638" v="17" actId="6549"/>
        <pc:sldMkLst>
          <pc:docMk/>
          <pc:sldMk cId="2393411857" sldId="312"/>
        </pc:sldMkLst>
        <pc:spChg chg="mod">
          <ac:chgData name="Jennie Kerwin" userId="89cc6116eb6c0dac" providerId="LiveId" clId="{0872619D-DF8C-49D7-956E-D4247C9F99A8}" dt="2020-04-16T08:31:20.583" v="16" actId="6549"/>
          <ac:spMkLst>
            <pc:docMk/>
            <pc:sldMk cId="2393411857" sldId="312"/>
            <ac:spMk id="12" creationId="{B69677ED-5C54-4353-B94F-C526DD00205C}"/>
          </ac:spMkLst>
        </pc:spChg>
      </pc:sldChg>
      <pc:sldChg chg="del">
        <pc:chgData name="Jennie Kerwin" userId="89cc6116eb6c0dac" providerId="LiveId" clId="{0872619D-DF8C-49D7-956E-D4247C9F99A8}" dt="2020-04-16T08:32:02.942" v="24" actId="2696"/>
        <pc:sldMkLst>
          <pc:docMk/>
          <pc:sldMk cId="165549005" sldId="313"/>
        </pc:sldMkLst>
      </pc:sldChg>
      <pc:sldChg chg="del">
        <pc:chgData name="Jennie Kerwin" userId="89cc6116eb6c0dac" providerId="LiveId" clId="{0872619D-DF8C-49D7-956E-D4247C9F99A8}" dt="2020-04-16T08:32:02.200" v="22" actId="2696"/>
        <pc:sldMkLst>
          <pc:docMk/>
          <pc:sldMk cId="1349483993" sldId="314"/>
        </pc:sldMkLst>
      </pc:sldChg>
      <pc:sldChg chg="del">
        <pc:chgData name="Jennie Kerwin" userId="89cc6116eb6c0dac" providerId="LiveId" clId="{0872619D-DF8C-49D7-956E-D4247C9F99A8}" dt="2020-04-16T08:32:02.582" v="23" actId="2696"/>
        <pc:sldMkLst>
          <pc:docMk/>
          <pc:sldMk cId="238805205" sldId="315"/>
        </pc:sldMkLst>
      </pc:sldChg>
      <pc:sldChg chg="del">
        <pc:chgData name="Jennie Kerwin" userId="89cc6116eb6c0dac" providerId="LiveId" clId="{0872619D-DF8C-49D7-956E-D4247C9F99A8}" dt="2020-04-16T08:32:03.352" v="25" actId="2696"/>
        <pc:sldMkLst>
          <pc:docMk/>
          <pc:sldMk cId="3902756308" sldId="316"/>
        </pc:sldMkLst>
      </pc:sldChg>
      <pc:sldChg chg="del">
        <pc:chgData name="Jennie Kerwin" userId="89cc6116eb6c0dac" providerId="LiveId" clId="{0872619D-DF8C-49D7-956E-D4247C9F99A8}" dt="2020-04-16T08:32:09.130" v="29" actId="2696"/>
        <pc:sldMkLst>
          <pc:docMk/>
          <pc:sldMk cId="3079684333" sldId="317"/>
        </pc:sldMkLst>
      </pc:sldChg>
      <pc:sldChg chg="del">
        <pc:chgData name="Jennie Kerwin" userId="89cc6116eb6c0dac" providerId="LiveId" clId="{0872619D-DF8C-49D7-956E-D4247C9F99A8}" dt="2020-04-16T08:32:11.840" v="33" actId="2696"/>
        <pc:sldMkLst>
          <pc:docMk/>
          <pc:sldMk cId="3464248018" sldId="318"/>
        </pc:sldMkLst>
      </pc:sldChg>
      <pc:sldChg chg="del">
        <pc:chgData name="Jennie Kerwin" userId="89cc6116eb6c0dac" providerId="LiveId" clId="{0872619D-DF8C-49D7-956E-D4247C9F99A8}" dt="2020-04-16T08:31:57.880" v="18" actId="2696"/>
        <pc:sldMkLst>
          <pc:docMk/>
          <pc:sldMk cId="890929909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3381378" y="1641519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8199739" y="534446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51611" y="352412"/>
            <a:ext cx="4792389" cy="1487788"/>
          </a:xfrm>
          <a:prstGeom prst="wedgeEllipseCallout">
            <a:avLst>
              <a:gd name="adj1" fmla="val 43251"/>
              <a:gd name="adj2" fmla="val 621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is a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co-ordinate grid</a:t>
            </a:r>
            <a:r>
              <a:rPr lang="en-GB" sz="2000" b="1" dirty="0">
                <a:solidFill>
                  <a:srgbClr val="253746"/>
                </a:solidFill>
              </a:rPr>
              <a:t>. We use it to plot locations on the grid, ‘points’, like a map.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0704" y="515980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79610" y="2780823"/>
            <a:ext cx="3479303" cy="1680689"/>
          </a:xfrm>
          <a:prstGeom prst="wedgeEllipseCallout">
            <a:avLst>
              <a:gd name="adj1" fmla="val 48965"/>
              <a:gd name="adj2" fmla="val -474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This line is the </a:t>
            </a:r>
            <a:r>
              <a:rPr lang="en-GB" sz="1900" b="1" dirty="0">
                <a:solidFill>
                  <a:srgbClr val="FF0000"/>
                </a:solidFill>
              </a:rPr>
              <a:t>x-axis</a:t>
            </a:r>
            <a:r>
              <a:rPr lang="en-GB" sz="19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1900" b="1" dirty="0">
                <a:solidFill>
                  <a:srgbClr val="253746"/>
                </a:solidFill>
              </a:rPr>
              <a:t>It</a:t>
            </a:r>
            <a:r>
              <a:rPr lang="en-GB" sz="1900" b="1" dirty="0">
                <a:solidFill>
                  <a:srgbClr val="FF0000"/>
                </a:solidFill>
              </a:rPr>
              <a:t> </a:t>
            </a:r>
            <a:r>
              <a:rPr lang="en-GB" sz="1900" b="1" dirty="0">
                <a:solidFill>
                  <a:srgbClr val="253746"/>
                </a:solidFill>
              </a:rPr>
              <a:t>goes</a:t>
            </a:r>
            <a:r>
              <a:rPr lang="en-GB" sz="1900" b="1" dirty="0">
                <a:solidFill>
                  <a:srgbClr val="FF0000"/>
                </a:solidFill>
              </a:rPr>
              <a:t> across </a:t>
            </a:r>
            <a:r>
              <a:rPr lang="en-GB" sz="1900" b="1" dirty="0">
                <a:solidFill>
                  <a:srgbClr val="253746"/>
                </a:solidFill>
              </a:rPr>
              <a:t>the grid, marking the </a:t>
            </a:r>
            <a:r>
              <a:rPr lang="en-GB" sz="1900" b="1" dirty="0">
                <a:solidFill>
                  <a:srgbClr val="FF0000"/>
                </a:solidFill>
              </a:rPr>
              <a:t>horizontal position.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3416009" y="968972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4616" y="1239482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0" y="1645186"/>
            <a:ext cx="3414673" cy="1565305"/>
          </a:xfrm>
          <a:prstGeom prst="wedgeEllipseCallout">
            <a:avLst>
              <a:gd name="adj1" fmla="val -6922"/>
              <a:gd name="adj2" fmla="val 6693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This line is the </a:t>
            </a:r>
            <a:r>
              <a:rPr lang="en-GB" sz="1900" b="1" dirty="0">
                <a:solidFill>
                  <a:srgbClr val="FF0000"/>
                </a:solidFill>
              </a:rPr>
              <a:t>y-axis</a:t>
            </a:r>
            <a:r>
              <a:rPr lang="en-GB" sz="19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1900" b="1" dirty="0">
                <a:solidFill>
                  <a:srgbClr val="253746"/>
                </a:solidFill>
              </a:rPr>
              <a:t>It</a:t>
            </a:r>
            <a:r>
              <a:rPr lang="en-GB" sz="1900" b="1" dirty="0">
                <a:solidFill>
                  <a:srgbClr val="FF0000"/>
                </a:solidFill>
              </a:rPr>
              <a:t> </a:t>
            </a:r>
            <a:r>
              <a:rPr lang="en-GB" sz="1900" b="1" dirty="0">
                <a:solidFill>
                  <a:srgbClr val="253746"/>
                </a:solidFill>
              </a:rPr>
              <a:t>goes</a:t>
            </a:r>
            <a:r>
              <a:rPr lang="en-GB" sz="1900" b="1" dirty="0">
                <a:solidFill>
                  <a:srgbClr val="FF0000"/>
                </a:solidFill>
              </a:rPr>
              <a:t> up </a:t>
            </a:r>
            <a:r>
              <a:rPr lang="en-GB" sz="1900" b="1" dirty="0">
                <a:solidFill>
                  <a:srgbClr val="253746"/>
                </a:solidFill>
              </a:rPr>
              <a:t>the grid, marking the </a:t>
            </a:r>
          </a:p>
          <a:p>
            <a:pPr algn="ctr"/>
            <a:r>
              <a:rPr lang="en-GB" sz="1900" b="1" dirty="0">
                <a:solidFill>
                  <a:srgbClr val="FF0000"/>
                </a:solidFill>
              </a:rPr>
              <a:t>vertical position.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9438" y="4568308"/>
            <a:ext cx="2815299" cy="1182988"/>
          </a:xfrm>
          <a:prstGeom prst="wedgeEllipseCallout">
            <a:avLst>
              <a:gd name="adj1" fmla="val -55488"/>
              <a:gd name="adj2" fmla="val 5885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253746"/>
                </a:solidFill>
              </a:rPr>
              <a:t>The </a:t>
            </a:r>
            <a:r>
              <a:rPr lang="en-GB" sz="1900" b="1" dirty="0">
                <a:solidFill>
                  <a:srgbClr val="FF0000"/>
                </a:solidFill>
              </a:rPr>
              <a:t>origin</a:t>
            </a:r>
            <a:r>
              <a:rPr lang="en-GB" sz="1900" b="1" dirty="0">
                <a:solidFill>
                  <a:srgbClr val="253746"/>
                </a:solidFill>
              </a:rPr>
              <a:t> is the point where the x and y-axes cross.</a:t>
            </a:r>
            <a:endParaRPr lang="en-GB" sz="19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058449-3B04-40AA-8848-1C297A9BF807}"/>
              </a:ext>
            </a:extLst>
          </p:cNvPr>
          <p:cNvCxnSpPr>
            <a:cxnSpLocks/>
          </p:cNvCxnSpPr>
          <p:nvPr/>
        </p:nvCxnSpPr>
        <p:spPr>
          <a:xfrm flipH="1">
            <a:off x="5943599" y="4064000"/>
            <a:ext cx="152401" cy="1280468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839234-2A2C-4822-9E5A-E7679E9076F7}"/>
              </a:ext>
            </a:extLst>
          </p:cNvPr>
          <p:cNvCxnSpPr>
            <a:cxnSpLocks/>
          </p:cNvCxnSpPr>
          <p:nvPr/>
        </p:nvCxnSpPr>
        <p:spPr>
          <a:xfrm flipV="1">
            <a:off x="2653772" y="5387333"/>
            <a:ext cx="1003828" cy="141801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62E667-D5E0-48FA-B07D-31C4A99F338A}"/>
              </a:ext>
            </a:extLst>
          </p:cNvPr>
          <p:cNvCxnSpPr>
            <a:cxnSpLocks/>
          </p:cNvCxnSpPr>
          <p:nvPr/>
        </p:nvCxnSpPr>
        <p:spPr>
          <a:xfrm>
            <a:off x="2929467" y="2780823"/>
            <a:ext cx="711200" cy="321406"/>
          </a:xfrm>
          <a:prstGeom prst="straightConnector1">
            <a:avLst/>
          </a:prstGeom>
          <a:ln w="57150">
            <a:solidFill>
              <a:srgbClr val="2537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FBFB457-B781-429A-8C82-6AC4DD6150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5" end="548.3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9370" y="3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2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3" grpId="0"/>
      <p:bldP spid="17" grpId="0" animBg="1"/>
      <p:bldP spid="19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74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96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93837" y="588761"/>
            <a:ext cx="5525688" cy="1759257"/>
          </a:xfrm>
          <a:prstGeom prst="wedgeEllipseCallout">
            <a:avLst>
              <a:gd name="adj1" fmla="val -55898"/>
              <a:gd name="adj2" fmla="val -323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This is the ‘point’ (2, 5).</a:t>
            </a:r>
            <a:br>
              <a:rPr lang="en-GB" sz="2000" b="1" dirty="0">
                <a:solidFill>
                  <a:srgbClr val="FF0000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We write the x position first, then a comma, then the y position; then write brackets around both values.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09360" y="2888635"/>
            <a:ext cx="3633347" cy="1041460"/>
          </a:xfrm>
          <a:prstGeom prst="wedgeEllipseCallout">
            <a:avLst>
              <a:gd name="adj1" fmla="val -27155"/>
              <a:gd name="adj2" fmla="val 2208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are the coordinates of this point?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81700" y="4376058"/>
            <a:ext cx="2662843" cy="708994"/>
          </a:xfrm>
          <a:prstGeom prst="wedgeEllipseCallout">
            <a:avLst>
              <a:gd name="adj1" fmla="val -55917"/>
              <a:gd name="adj2" fmla="val 1326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(6, 1) </a:t>
            </a:r>
            <a:r>
              <a:rPr lang="en-GB" sz="2000" b="1" dirty="0">
                <a:solidFill>
                  <a:srgbClr val="253746"/>
                </a:solidFill>
              </a:rPr>
              <a:t>Can you see why?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39F10B7-6936-4F28-B25A-683D5A859E8D}"/>
              </a:ext>
            </a:extLst>
          </p:cNvPr>
          <p:cNvSpPr/>
          <p:nvPr/>
        </p:nvSpPr>
        <p:spPr>
          <a:xfrm>
            <a:off x="5494526" y="1050583"/>
            <a:ext cx="3535176" cy="1511733"/>
          </a:xfrm>
          <a:prstGeom prst="wedgeEllipseCallout">
            <a:avLst>
              <a:gd name="adj1" fmla="val -918"/>
              <a:gd name="adj2" fmla="val 1137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It is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grid squares </a:t>
            </a:r>
            <a:r>
              <a:rPr lang="en-GB" sz="2000" b="1" dirty="0">
                <a:solidFill>
                  <a:srgbClr val="FF0000"/>
                </a:solidFill>
              </a:rPr>
              <a:t>across</a:t>
            </a:r>
            <a:r>
              <a:rPr lang="en-GB" sz="2000" b="1" dirty="0">
                <a:solidFill>
                  <a:srgbClr val="253746"/>
                </a:solidFill>
              </a:rPr>
              <a:t> from the origin and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squares </a:t>
            </a:r>
            <a:r>
              <a:rPr lang="en-GB" sz="2000" b="1" dirty="0">
                <a:solidFill>
                  <a:srgbClr val="FF0000"/>
                </a:solidFill>
              </a:rPr>
              <a:t>up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6033B-E42A-49AA-8D0B-FD490B14BD42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3539CD25-6C97-4E84-A6F9-16EF6CAC17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" end="490.6825"/>
                  <p14:fade in="500"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1484" y="1140332"/>
            <a:ext cx="609600" cy="609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B28743-29DC-435F-BDC0-025EC0516EED}"/>
              </a:ext>
            </a:extLst>
          </p:cNvPr>
          <p:cNvCxnSpPr>
            <a:cxnSpLocks/>
          </p:cNvCxnSpPr>
          <p:nvPr/>
        </p:nvCxnSpPr>
        <p:spPr>
          <a:xfrm flipH="1">
            <a:off x="4950000" y="3510000"/>
            <a:ext cx="737724" cy="1386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6" grpId="0" animBg="1"/>
      <p:bldP spid="22" grpId="0" animBg="1"/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74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96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1297" y="643393"/>
            <a:ext cx="4670905" cy="2161166"/>
            <a:chOff x="4335125" y="98174"/>
            <a:chExt cx="4670905" cy="2161166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335125" y="492588"/>
              <a:ext cx="4670905" cy="1766752"/>
            </a:xfrm>
            <a:prstGeom prst="wedgeEllipseCallout">
              <a:avLst>
                <a:gd name="adj1" fmla="val 50390"/>
                <a:gd name="adj2" fmla="val 47746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These two points are two of the vertices of a </a:t>
              </a:r>
              <a:r>
                <a:rPr lang="en-GB" sz="2000" b="1" dirty="0">
                  <a:solidFill>
                    <a:srgbClr val="7030A0"/>
                  </a:solidFill>
                </a:rPr>
                <a:t>square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Where might the other two vertices be?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6415" y="98174"/>
              <a:ext cx="988324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21378" y="932296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7473" y="3132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(2, 5)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8000" y="4957495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(6, 1)</a:t>
            </a:r>
          </a:p>
        </p:txBody>
      </p:sp>
      <p:sp>
        <p:nvSpPr>
          <p:cNvPr id="24" name="Oval 23"/>
          <p:cNvSpPr/>
          <p:nvPr/>
        </p:nvSpPr>
        <p:spPr>
          <a:xfrm>
            <a:off x="3474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68000" y="495749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(2, 1)</a:t>
            </a:r>
          </a:p>
        </p:txBody>
      </p:sp>
      <p:sp>
        <p:nvSpPr>
          <p:cNvPr id="26" name="Oval 25"/>
          <p:cNvSpPr/>
          <p:nvPr/>
        </p:nvSpPr>
        <p:spPr>
          <a:xfrm>
            <a:off x="4896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08000" y="3132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(6, 5)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64000" y="35208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64000" y="496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284000" y="424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44000" y="424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474000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96000" y="489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78933" y="708448"/>
            <a:ext cx="4670905" cy="983787"/>
            <a:chOff x="3978933" y="708448"/>
            <a:chExt cx="4670905" cy="983787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3978933" y="708448"/>
              <a:ext cx="4670905" cy="850437"/>
            </a:xfrm>
            <a:prstGeom prst="wedgeEllipseCallout">
              <a:avLst>
                <a:gd name="adj1" fmla="val -5217"/>
                <a:gd name="adj2" fmla="val 7598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There’s another solution, did anybody find it?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6551" y="1034762"/>
              <a:ext cx="988324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2036" y="901412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666" y="308666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(2, 5)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8000" y="4957495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(6, 1)</a:t>
            </a:r>
          </a:p>
        </p:txBody>
      </p:sp>
      <p:sp>
        <p:nvSpPr>
          <p:cNvPr id="24" name="Oval 23"/>
          <p:cNvSpPr/>
          <p:nvPr/>
        </p:nvSpPr>
        <p:spPr>
          <a:xfrm>
            <a:off x="6314385" y="345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222598" y="3598671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(10, 5)</a:t>
            </a:r>
          </a:p>
        </p:txBody>
      </p:sp>
      <p:sp>
        <p:nvSpPr>
          <p:cNvPr id="26" name="Oval 25"/>
          <p:cNvSpPr/>
          <p:nvPr/>
        </p:nvSpPr>
        <p:spPr>
          <a:xfrm>
            <a:off x="4914000" y="20082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08000" y="1692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(6, 9)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8100000">
            <a:off x="3270442" y="2768693"/>
            <a:ext cx="19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700000">
            <a:off x="4716790" y="2790781"/>
            <a:ext cx="190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8100000">
            <a:off x="4695969" y="4251308"/>
            <a:ext cx="19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2700000">
            <a:off x="3270442" y="4236608"/>
            <a:ext cx="19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41619B-2D21-464C-B3BA-84EF820ECC6B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</p:spTree>
    <p:extLst>
      <p:ext uri="{BB962C8B-B14F-4D97-AF65-F5344CB8AC3E}">
        <p14:creationId xmlns:p14="http://schemas.microsoft.com/office/powerpoint/2010/main" val="28932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194000" y="4194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623760" y="237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30039" y="527831"/>
            <a:ext cx="5182980" cy="1787210"/>
            <a:chOff x="6329171" y="578538"/>
            <a:chExt cx="4872180" cy="1173696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329171" y="578538"/>
              <a:ext cx="4872180" cy="984504"/>
            </a:xfrm>
            <a:prstGeom prst="wedgeEllipseCallout">
              <a:avLst>
                <a:gd name="adj1" fmla="val 43585"/>
                <a:gd name="adj2" fmla="val 7320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These two points are two of the  vertices of a </a:t>
              </a:r>
              <a:r>
                <a:rPr lang="en-GB" sz="2000" b="1" dirty="0">
                  <a:solidFill>
                    <a:srgbClr val="7030A0"/>
                  </a:solidFill>
                </a:rPr>
                <a:t>right-angled triangle</a:t>
              </a:r>
              <a:r>
                <a:rPr lang="en-GB" sz="2000" b="1" dirty="0">
                  <a:solidFill>
                    <a:srgbClr val="253746"/>
                  </a:solidFill>
                </a:rPr>
                <a:t>. Where might the third vertex be?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8162" y="1276740"/>
              <a:ext cx="988324" cy="4754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19" y="1009454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000" y="4248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(4, 3)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8000" y="2042504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(8, 8)</a:t>
            </a:r>
          </a:p>
        </p:txBody>
      </p:sp>
      <p:sp>
        <p:nvSpPr>
          <p:cNvPr id="26" name="Oval 25"/>
          <p:cNvSpPr/>
          <p:nvPr/>
        </p:nvSpPr>
        <p:spPr>
          <a:xfrm>
            <a:off x="5623200" y="4194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328000" y="4248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(8, 3)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09760" y="4248000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822850" y="3348000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7680000">
            <a:off x="3812161" y="3337014"/>
            <a:ext cx="22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891D45-FB78-485F-8B4F-26CCB4C2409E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</p:spTree>
    <p:extLst>
      <p:ext uri="{BB962C8B-B14F-4D97-AF65-F5344CB8AC3E}">
        <p14:creationId xmlns:p14="http://schemas.microsoft.com/office/powerpoint/2010/main" val="18400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/>
          <a:stretch/>
        </p:blipFill>
        <p:spPr>
          <a:xfrm>
            <a:off x="2520000" y="1591200"/>
            <a:ext cx="4073245" cy="4059936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4194000" y="4194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623760" y="237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09360" y="5826758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4800" y="5618870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x-axis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1957669" y="2682347"/>
            <a:ext cx="54102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6276" y="2952857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y-axis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98964" y="622919"/>
            <a:ext cx="4340805" cy="952697"/>
            <a:chOff x="6967531" y="507010"/>
            <a:chExt cx="4080506" cy="704020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967531" y="507010"/>
              <a:ext cx="3844815" cy="704020"/>
            </a:xfrm>
            <a:prstGeom prst="wedgeEllipseCallout">
              <a:avLst>
                <a:gd name="adj1" fmla="val -2285"/>
                <a:gd name="adj2" fmla="val 60622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Is there another solution?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9713" y="621274"/>
              <a:ext cx="988324" cy="4754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619" y="1009454"/>
            <a:ext cx="3260622" cy="573139"/>
          </a:xfrm>
          <a:prstGeom prst="wedgeEllipseCallout">
            <a:avLst>
              <a:gd name="adj1" fmla="val -37641"/>
              <a:gd name="adj2" fmla="val 8354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000" y="4248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(4, 3)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8000" y="2042504"/>
            <a:ext cx="77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(8, 8)</a:t>
            </a:r>
          </a:p>
        </p:txBody>
      </p:sp>
      <p:sp>
        <p:nvSpPr>
          <p:cNvPr id="26" name="Oval 25"/>
          <p:cNvSpPr/>
          <p:nvPr/>
        </p:nvSpPr>
        <p:spPr>
          <a:xfrm>
            <a:off x="4194000" y="2376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888000" y="20412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(4, 8)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248000" y="2449609"/>
            <a:ext cx="13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374900" y="3348000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7680000">
            <a:off x="3812161" y="3337014"/>
            <a:ext cx="22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esson ender">
            <a:hlinkClick r:id="" action="ppaction://media"/>
            <a:extLst>
              <a:ext uri="{FF2B5EF4-FFF2-40B4-BE49-F238E27FC236}">
                <a16:creationId xmlns:a16="http://schemas.microsoft.com/office/drawing/2014/main" id="{BAA83DE2-805F-437C-AF98-6D12E8BAE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5346336"/>
            <a:ext cx="6096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86F8C6-B259-4677-8D46-D8E7A9C937C1}"/>
              </a:ext>
            </a:extLst>
          </p:cNvPr>
          <p:cNvSpPr txBox="1"/>
          <p:nvPr/>
        </p:nvSpPr>
        <p:spPr>
          <a:xfrm>
            <a:off x="230981" y="138645"/>
            <a:ext cx="878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and plot co-ordinates in the first quadrant. Complete polygons by identifying missing vertices.</a:t>
            </a:r>
          </a:p>
        </p:txBody>
      </p:sp>
    </p:spTree>
    <p:extLst>
      <p:ext uri="{BB962C8B-B14F-4D97-AF65-F5344CB8AC3E}">
        <p14:creationId xmlns:p14="http://schemas.microsoft.com/office/powerpoint/2010/main" val="23934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</TotalTime>
  <Words>391</Words>
  <Application>Microsoft Office PowerPoint</Application>
  <PresentationFormat>On-screen Show (4:3)</PresentationFormat>
  <Paragraphs>72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221</cp:revision>
  <dcterms:created xsi:type="dcterms:W3CDTF">2018-09-13T11:08:58Z</dcterms:created>
  <dcterms:modified xsi:type="dcterms:W3CDTF">2020-04-20T15:28:38Z</dcterms:modified>
</cp:coreProperties>
</file>