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79" r:id="rId2"/>
    <p:sldId id="305" r:id="rId3"/>
    <p:sldId id="306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BDD7EE"/>
    <a:srgbClr val="E6E6E6"/>
    <a:srgbClr val="FFE699"/>
    <a:srgbClr val="F2F2F2"/>
    <a:srgbClr val="FFF2CC"/>
    <a:srgbClr val="EA7600"/>
    <a:srgbClr val="253746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9E201A-629E-4425-BEF2-E70596C33D66}" v="4" dt="2020-04-01T16:49:21.5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8" autoAdjust="0"/>
    <p:restoredTop sz="93878" autoAdjust="0"/>
  </p:normalViewPr>
  <p:slideViewPr>
    <p:cSldViewPr snapToGrid="0">
      <p:cViewPr varScale="1">
        <p:scale>
          <a:sx n="64" d="100"/>
          <a:sy n="64" d="100"/>
        </p:scale>
        <p:origin x="11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779E201A-629E-4425-BEF2-E70596C33D66}"/>
    <pc:docChg chg="delSld modSld">
      <pc:chgData name="Jennie Kerwin" userId="89cc6116eb6c0dac" providerId="LiveId" clId="{779E201A-629E-4425-BEF2-E70596C33D66}" dt="2020-04-01T16:50:17.760" v="42" actId="1076"/>
      <pc:docMkLst>
        <pc:docMk/>
      </pc:docMkLst>
      <pc:sldChg chg="modSp modAnim">
        <pc:chgData name="Jennie Kerwin" userId="89cc6116eb6c0dac" providerId="LiveId" clId="{779E201A-629E-4425-BEF2-E70596C33D66}" dt="2020-04-01T16:48:50.886" v="34" actId="20577"/>
        <pc:sldMkLst>
          <pc:docMk/>
          <pc:sldMk cId="2047842423" sldId="279"/>
        </pc:sldMkLst>
        <pc:spChg chg="mod">
          <ac:chgData name="Jennie Kerwin" userId="89cc6116eb6c0dac" providerId="LiveId" clId="{779E201A-629E-4425-BEF2-E70596C33D66}" dt="2020-04-01T16:45:51.345" v="6" actId="6549"/>
          <ac:spMkLst>
            <pc:docMk/>
            <pc:sldMk cId="2047842423" sldId="279"/>
            <ac:spMk id="12" creationId="{B69677ED-5C54-4353-B94F-C526DD00205C}"/>
          </ac:spMkLst>
        </pc:spChg>
        <pc:spChg chg="mod">
          <ac:chgData name="Jennie Kerwin" userId="89cc6116eb6c0dac" providerId="LiveId" clId="{779E201A-629E-4425-BEF2-E70596C33D66}" dt="2020-04-01T16:48:50.886" v="34" actId="20577"/>
          <ac:spMkLst>
            <pc:docMk/>
            <pc:sldMk cId="2047842423" sldId="279"/>
            <ac:spMk id="16" creationId="{CD2579CE-2DB8-4F93-8ECD-0E9BF715B235}"/>
          </ac:spMkLst>
        </pc:spChg>
      </pc:sldChg>
      <pc:sldChg chg="del">
        <pc:chgData name="Jennie Kerwin" userId="89cc6116eb6c0dac" providerId="LiveId" clId="{779E201A-629E-4425-BEF2-E70596C33D66}" dt="2020-04-01T16:46:12.446" v="23" actId="2696"/>
        <pc:sldMkLst>
          <pc:docMk/>
          <pc:sldMk cId="3262603198" sldId="280"/>
        </pc:sldMkLst>
      </pc:sldChg>
      <pc:sldChg chg="del">
        <pc:chgData name="Jennie Kerwin" userId="89cc6116eb6c0dac" providerId="LiveId" clId="{779E201A-629E-4425-BEF2-E70596C33D66}" dt="2020-04-01T16:45:45.365" v="1" actId="2696"/>
        <pc:sldMkLst>
          <pc:docMk/>
          <pc:sldMk cId="2754893100" sldId="284"/>
        </pc:sldMkLst>
      </pc:sldChg>
      <pc:sldChg chg="del">
        <pc:chgData name="Jennie Kerwin" userId="89cc6116eb6c0dac" providerId="LiveId" clId="{779E201A-629E-4425-BEF2-E70596C33D66}" dt="2020-04-01T16:45:45.845" v="2" actId="2696"/>
        <pc:sldMkLst>
          <pc:docMk/>
          <pc:sldMk cId="1450291885" sldId="285"/>
        </pc:sldMkLst>
      </pc:sldChg>
      <pc:sldChg chg="del">
        <pc:chgData name="Jennie Kerwin" userId="89cc6116eb6c0dac" providerId="LiveId" clId="{779E201A-629E-4425-BEF2-E70596C33D66}" dt="2020-04-01T16:45:46.295" v="3" actId="2696"/>
        <pc:sldMkLst>
          <pc:docMk/>
          <pc:sldMk cId="499201509" sldId="286"/>
        </pc:sldMkLst>
      </pc:sldChg>
      <pc:sldChg chg="del">
        <pc:chgData name="Jennie Kerwin" userId="89cc6116eb6c0dac" providerId="LiveId" clId="{779E201A-629E-4425-BEF2-E70596C33D66}" dt="2020-04-01T16:45:44.854" v="0" actId="2696"/>
        <pc:sldMkLst>
          <pc:docMk/>
          <pc:sldMk cId="2966993120" sldId="287"/>
        </pc:sldMkLst>
      </pc:sldChg>
      <pc:sldChg chg="del">
        <pc:chgData name="Jennie Kerwin" userId="89cc6116eb6c0dac" providerId="LiveId" clId="{779E201A-629E-4425-BEF2-E70596C33D66}" dt="2020-04-01T16:46:01.121" v="7" actId="2696"/>
        <pc:sldMkLst>
          <pc:docMk/>
          <pc:sldMk cId="2814342108" sldId="291"/>
        </pc:sldMkLst>
      </pc:sldChg>
      <pc:sldChg chg="del">
        <pc:chgData name="Jennie Kerwin" userId="89cc6116eb6c0dac" providerId="LiveId" clId="{779E201A-629E-4425-BEF2-E70596C33D66}" dt="2020-04-01T16:46:11.654" v="22" actId="2696"/>
        <pc:sldMkLst>
          <pc:docMk/>
          <pc:sldMk cId="1312272138" sldId="292"/>
        </pc:sldMkLst>
      </pc:sldChg>
      <pc:sldChg chg="del">
        <pc:chgData name="Jennie Kerwin" userId="89cc6116eb6c0dac" providerId="LiveId" clId="{779E201A-629E-4425-BEF2-E70596C33D66}" dt="2020-04-01T16:46:07.252" v="13" actId="2696"/>
        <pc:sldMkLst>
          <pc:docMk/>
          <pc:sldMk cId="1437866265" sldId="293"/>
        </pc:sldMkLst>
      </pc:sldChg>
      <pc:sldChg chg="del">
        <pc:chgData name="Jennie Kerwin" userId="89cc6116eb6c0dac" providerId="LiveId" clId="{779E201A-629E-4425-BEF2-E70596C33D66}" dt="2020-04-01T16:46:05.812" v="8" actId="2696"/>
        <pc:sldMkLst>
          <pc:docMk/>
          <pc:sldMk cId="1767950798" sldId="294"/>
        </pc:sldMkLst>
      </pc:sldChg>
      <pc:sldChg chg="del">
        <pc:chgData name="Jennie Kerwin" userId="89cc6116eb6c0dac" providerId="LiveId" clId="{779E201A-629E-4425-BEF2-E70596C33D66}" dt="2020-04-01T16:45:47.615" v="5" actId="2696"/>
        <pc:sldMkLst>
          <pc:docMk/>
          <pc:sldMk cId="3589963517" sldId="295"/>
        </pc:sldMkLst>
      </pc:sldChg>
      <pc:sldChg chg="del">
        <pc:chgData name="Jennie Kerwin" userId="89cc6116eb6c0dac" providerId="LiveId" clId="{779E201A-629E-4425-BEF2-E70596C33D66}" dt="2020-04-01T16:46:06.112" v="9" actId="2696"/>
        <pc:sldMkLst>
          <pc:docMk/>
          <pc:sldMk cId="4108608417" sldId="297"/>
        </pc:sldMkLst>
      </pc:sldChg>
      <pc:sldChg chg="del">
        <pc:chgData name="Jennie Kerwin" userId="89cc6116eb6c0dac" providerId="LiveId" clId="{779E201A-629E-4425-BEF2-E70596C33D66}" dt="2020-04-01T16:46:06.652" v="11" actId="2696"/>
        <pc:sldMkLst>
          <pc:docMk/>
          <pc:sldMk cId="2914684926" sldId="298"/>
        </pc:sldMkLst>
      </pc:sldChg>
      <pc:sldChg chg="del">
        <pc:chgData name="Jennie Kerwin" userId="89cc6116eb6c0dac" providerId="LiveId" clId="{779E201A-629E-4425-BEF2-E70596C33D66}" dt="2020-04-01T16:46:06.862" v="12" actId="2696"/>
        <pc:sldMkLst>
          <pc:docMk/>
          <pc:sldMk cId="2467181169" sldId="299"/>
        </pc:sldMkLst>
      </pc:sldChg>
      <pc:sldChg chg="del">
        <pc:chgData name="Jennie Kerwin" userId="89cc6116eb6c0dac" providerId="LiveId" clId="{779E201A-629E-4425-BEF2-E70596C33D66}" dt="2020-04-01T16:46:07.842" v="14" actId="2696"/>
        <pc:sldMkLst>
          <pc:docMk/>
          <pc:sldMk cId="1495373682" sldId="300"/>
        </pc:sldMkLst>
      </pc:sldChg>
      <pc:sldChg chg="del">
        <pc:chgData name="Jennie Kerwin" userId="89cc6116eb6c0dac" providerId="LiveId" clId="{779E201A-629E-4425-BEF2-E70596C33D66}" dt="2020-04-01T16:46:09.222" v="17" actId="2696"/>
        <pc:sldMkLst>
          <pc:docMk/>
          <pc:sldMk cId="316530524" sldId="301"/>
        </pc:sldMkLst>
      </pc:sldChg>
      <pc:sldChg chg="del">
        <pc:chgData name="Jennie Kerwin" userId="89cc6116eb6c0dac" providerId="LiveId" clId="{779E201A-629E-4425-BEF2-E70596C33D66}" dt="2020-04-01T16:46:11.174" v="21" actId="2696"/>
        <pc:sldMkLst>
          <pc:docMk/>
          <pc:sldMk cId="2731273548" sldId="302"/>
        </pc:sldMkLst>
      </pc:sldChg>
      <pc:sldChg chg="del">
        <pc:chgData name="Jennie Kerwin" userId="89cc6116eb6c0dac" providerId="LiveId" clId="{779E201A-629E-4425-BEF2-E70596C33D66}" dt="2020-04-01T16:45:46.925" v="4" actId="2696"/>
        <pc:sldMkLst>
          <pc:docMk/>
          <pc:sldMk cId="3217906746" sldId="304"/>
        </pc:sldMkLst>
      </pc:sldChg>
      <pc:sldChg chg="modSp modAnim">
        <pc:chgData name="Jennie Kerwin" userId="89cc6116eb6c0dac" providerId="LiveId" clId="{779E201A-629E-4425-BEF2-E70596C33D66}" dt="2020-04-01T16:48:57.517" v="35"/>
        <pc:sldMkLst>
          <pc:docMk/>
          <pc:sldMk cId="4031057378" sldId="305"/>
        </pc:sldMkLst>
        <pc:spChg chg="mod">
          <ac:chgData name="Jennie Kerwin" userId="89cc6116eb6c0dac" providerId="LiveId" clId="{779E201A-629E-4425-BEF2-E70596C33D66}" dt="2020-04-01T16:46:32.030" v="26" actId="6549"/>
          <ac:spMkLst>
            <pc:docMk/>
            <pc:sldMk cId="4031057378" sldId="305"/>
            <ac:spMk id="12" creationId="{B69677ED-5C54-4353-B94F-C526DD00205C}"/>
          </ac:spMkLst>
        </pc:spChg>
      </pc:sldChg>
      <pc:sldChg chg="modSp modAnim modNotesTx">
        <pc:chgData name="Jennie Kerwin" userId="89cc6116eb6c0dac" providerId="LiveId" clId="{779E201A-629E-4425-BEF2-E70596C33D66}" dt="2020-04-01T16:50:17.760" v="42" actId="1076"/>
        <pc:sldMkLst>
          <pc:docMk/>
          <pc:sldMk cId="4031057378" sldId="306"/>
        </pc:sldMkLst>
        <pc:spChg chg="mod">
          <ac:chgData name="Jennie Kerwin" userId="89cc6116eb6c0dac" providerId="LiveId" clId="{779E201A-629E-4425-BEF2-E70596C33D66}" dt="2020-04-01T16:46:36.120" v="27" actId="6549"/>
          <ac:spMkLst>
            <pc:docMk/>
            <pc:sldMk cId="4031057378" sldId="306"/>
            <ac:spMk id="12" creationId="{B69677ED-5C54-4353-B94F-C526DD00205C}"/>
          </ac:spMkLst>
        </pc:spChg>
        <pc:spChg chg="mod">
          <ac:chgData name="Jennie Kerwin" userId="89cc6116eb6c0dac" providerId="LiveId" clId="{779E201A-629E-4425-BEF2-E70596C33D66}" dt="2020-04-01T16:50:17.760" v="42" actId="1076"/>
          <ac:spMkLst>
            <pc:docMk/>
            <pc:sldMk cId="4031057378" sldId="306"/>
            <ac:spMk id="31" creationId="{CD2579CE-2DB8-4F93-8ECD-0E9BF715B235}"/>
          </ac:spMkLst>
        </pc:spChg>
        <pc:spChg chg="mod">
          <ac:chgData name="Jennie Kerwin" userId="89cc6116eb6c0dac" providerId="LiveId" clId="{779E201A-629E-4425-BEF2-E70596C33D66}" dt="2020-04-01T16:50:12.109" v="41" actId="14100"/>
          <ac:spMkLst>
            <pc:docMk/>
            <pc:sldMk cId="4031057378" sldId="306"/>
            <ac:spMk id="32" creationId="{CD2579CE-2DB8-4F93-8ECD-0E9BF715B235}"/>
          </ac:spMkLst>
        </pc:spChg>
      </pc:sldChg>
      <pc:sldChg chg="del">
        <pc:chgData name="Jennie Kerwin" userId="89cc6116eb6c0dac" providerId="LiveId" clId="{779E201A-629E-4425-BEF2-E70596C33D66}" dt="2020-04-01T16:46:06.412" v="10" actId="2696"/>
        <pc:sldMkLst>
          <pc:docMk/>
          <pc:sldMk cId="1414131820" sldId="307"/>
        </pc:sldMkLst>
      </pc:sldChg>
      <pc:sldChg chg="del">
        <pc:chgData name="Jennie Kerwin" userId="89cc6116eb6c0dac" providerId="LiveId" clId="{779E201A-629E-4425-BEF2-E70596C33D66}" dt="2020-04-01T16:46:08.712" v="16" actId="2696"/>
        <pc:sldMkLst>
          <pc:docMk/>
          <pc:sldMk cId="2251795079" sldId="308"/>
        </pc:sldMkLst>
      </pc:sldChg>
      <pc:sldChg chg="del">
        <pc:chgData name="Jennie Kerwin" userId="89cc6116eb6c0dac" providerId="LiveId" clId="{779E201A-629E-4425-BEF2-E70596C33D66}" dt="2020-04-01T16:46:08.242" v="15" actId="2696"/>
        <pc:sldMkLst>
          <pc:docMk/>
          <pc:sldMk cId="1439580312" sldId="309"/>
        </pc:sldMkLst>
      </pc:sldChg>
      <pc:sldChg chg="del">
        <pc:chgData name="Jennie Kerwin" userId="89cc6116eb6c0dac" providerId="LiveId" clId="{779E201A-629E-4425-BEF2-E70596C33D66}" dt="2020-04-01T16:46:09.742" v="18" actId="2696"/>
        <pc:sldMkLst>
          <pc:docMk/>
          <pc:sldMk cId="4102326999" sldId="310"/>
        </pc:sldMkLst>
      </pc:sldChg>
      <pc:sldChg chg="del">
        <pc:chgData name="Jennie Kerwin" userId="89cc6116eb6c0dac" providerId="LiveId" clId="{779E201A-629E-4425-BEF2-E70596C33D66}" dt="2020-04-01T16:46:13.736" v="24" actId="2696"/>
        <pc:sldMkLst>
          <pc:docMk/>
          <pc:sldMk cId="2070973612" sldId="311"/>
        </pc:sldMkLst>
      </pc:sldChg>
      <pc:sldChg chg="del">
        <pc:chgData name="Jennie Kerwin" userId="89cc6116eb6c0dac" providerId="LiveId" clId="{779E201A-629E-4425-BEF2-E70596C33D66}" dt="2020-04-01T16:46:10.186" v="19" actId="2696"/>
        <pc:sldMkLst>
          <pc:docMk/>
          <pc:sldMk cId="2835348785" sldId="320"/>
        </pc:sldMkLst>
      </pc:sldChg>
      <pc:sldChg chg="del">
        <pc:chgData name="Jennie Kerwin" userId="89cc6116eb6c0dac" providerId="LiveId" clId="{779E201A-629E-4425-BEF2-E70596C33D66}" dt="2020-04-01T16:46:10.624" v="20" actId="2696"/>
        <pc:sldMkLst>
          <pc:docMk/>
          <pc:sldMk cId="3289053965" sldId="3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06/04/2020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maths/year-4-maths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64E45A-1747-4407-8F43-AB953435F383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3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media" Target="../media/media4.m4a"/><Relationship Id="rId7" Type="http://schemas.openxmlformats.org/officeDocument/2006/relationships/notesSlide" Target="../notesSlides/notesSlide2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12.xml"/><Relationship Id="rId5" Type="http://schemas.microsoft.com/office/2007/relationships/media" Target="../media/media5.m4a"/><Relationship Id="rId4" Type="http://schemas.openxmlformats.org/officeDocument/2006/relationships/audio" Target="../media/media4.m4a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audio" Target="NULL" TargetMode="External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10" Type="http://schemas.openxmlformats.org/officeDocument/2006/relationships/image" Target="../media/image4.png"/><Relationship Id="rId4" Type="http://schemas.microsoft.com/office/2007/relationships/media" Target="../media/media7.m4a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224681" y="1081379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338981" y="1195679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453281" y="1309979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Count in </a:t>
            </a:r>
            <a:r>
              <a:rPr lang="en-GB" sz="2000" b="1" baseline="30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⁄</a:t>
            </a:r>
            <a:r>
              <a:rPr lang="en-GB" sz="2000" b="1" baseline="-25000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s, </a:t>
            </a:r>
            <a:r>
              <a:rPr lang="en-GB" sz="2000" b="1" baseline="30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⁄</a:t>
            </a:r>
            <a:r>
              <a:rPr lang="en-GB" sz="2000" b="1" baseline="-25000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s, </a:t>
            </a:r>
            <a:r>
              <a:rPr lang="en-GB" sz="2000" b="1" baseline="30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⁄</a:t>
            </a:r>
            <a:r>
              <a:rPr lang="en-GB" sz="2000" b="1" baseline="-25000" dirty="0">
                <a:solidFill>
                  <a:schemeClr val="accent5">
                    <a:lumMod val="75000"/>
                  </a:schemeClr>
                </a:solidFill>
              </a:rPr>
              <a:t>8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s and </a:t>
            </a:r>
            <a:r>
              <a:rPr lang="en-GB" sz="2000" b="1" baseline="30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⁄</a:t>
            </a:r>
            <a:r>
              <a:rPr lang="en-GB" sz="2000" b="1" baseline="-25000" dirty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s, saying equivalent fractions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t="39945" r="9480" b="35392"/>
          <a:stretch/>
        </p:blipFill>
        <p:spPr>
          <a:xfrm>
            <a:off x="270000" y="2303780"/>
            <a:ext cx="8604000" cy="1709446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Down Arrow 5"/>
          <p:cNvSpPr/>
          <p:nvPr/>
        </p:nvSpPr>
        <p:spPr>
          <a:xfrm>
            <a:off x="338981" y="1154874"/>
            <a:ext cx="3148759" cy="1330035"/>
          </a:xfrm>
          <a:prstGeom prst="downArrow">
            <a:avLst>
              <a:gd name="adj1" fmla="val 71120"/>
              <a:gd name="adj2" fmla="val 44641"/>
            </a:avLst>
          </a:prstGeom>
          <a:solidFill>
            <a:schemeClr val="accent5">
              <a:lumMod val="40000"/>
              <a:lumOff val="60000"/>
            </a:schemeClr>
          </a:solidFill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This number line goes up in </a:t>
            </a:r>
            <a:r>
              <a:rPr lang="en-GB" b="1" dirty="0">
                <a:solidFill>
                  <a:srgbClr val="FF0000"/>
                </a:solidFill>
              </a:rPr>
              <a:t>thirds.</a:t>
            </a:r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833384" y="871232"/>
            <a:ext cx="4040616" cy="1636394"/>
          </a:xfrm>
          <a:prstGeom prst="wedgeEllipseCallout">
            <a:avLst>
              <a:gd name="adj1" fmla="val -73716"/>
              <a:gd name="adj2" fmla="val 3737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count along the line... one third, two thirds, ONE, one and one third, one and two thirds, TWO....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821024" y="4558916"/>
            <a:ext cx="3723776" cy="1360349"/>
            <a:chOff x="1893284" y="4362855"/>
            <a:chExt cx="3723776" cy="1360349"/>
          </a:xfrm>
        </p:grpSpPr>
        <p:sp>
          <p:nvSpPr>
            <p:cNvPr id="16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1893284" y="4362855"/>
              <a:ext cx="3723776" cy="1360349"/>
            </a:xfrm>
            <a:prstGeom prst="wedgeEllipseCallout">
              <a:avLst>
                <a:gd name="adj1" fmla="val -39624"/>
                <a:gd name="adj2" fmla="val -77291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Write the number the arrow points to.</a:t>
              </a: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384" y="4905008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8" name="Straight Connector 17"/>
          <p:cNvCxnSpPr/>
          <p:nvPr/>
        </p:nvCxnSpPr>
        <p:spPr>
          <a:xfrm flipV="1">
            <a:off x="2016000" y="3104476"/>
            <a:ext cx="0" cy="324000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00236" y="346447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baseline="30000" dirty="0">
                <a:solidFill>
                  <a:srgbClr val="FF0000"/>
                </a:solidFill>
              </a:rPr>
              <a:t>2</a:t>
            </a:r>
            <a:r>
              <a:rPr lang="en-GB" b="1" dirty="0">
                <a:solidFill>
                  <a:srgbClr val="FF0000"/>
                </a:solidFill>
              </a:rPr>
              <a:t>/</a:t>
            </a:r>
            <a:r>
              <a:rPr lang="en-GB" b="1" baseline="-25000" dirty="0">
                <a:solidFill>
                  <a:srgbClr val="FF0000"/>
                </a:solidFill>
              </a:rPr>
              <a:t>3</a:t>
            </a:r>
          </a:p>
          <a:p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261726" y="3464476"/>
            <a:ext cx="558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</a:t>
            </a:r>
            <a:r>
              <a:rPr lang="en-GB" b="1" baseline="30000" dirty="0">
                <a:solidFill>
                  <a:srgbClr val="FF0000"/>
                </a:solidFill>
              </a:rPr>
              <a:t>1</a:t>
            </a:r>
            <a:r>
              <a:rPr lang="en-GB" b="1" dirty="0">
                <a:solidFill>
                  <a:srgbClr val="FF0000"/>
                </a:solidFill>
              </a:rPr>
              <a:t>/</a:t>
            </a:r>
            <a:r>
              <a:rPr lang="en-GB" b="1" baseline="-25000" dirty="0">
                <a:solidFill>
                  <a:srgbClr val="FF0000"/>
                </a:solidFill>
              </a:rPr>
              <a:t>3</a:t>
            </a:r>
          </a:p>
          <a:p>
            <a:endParaRPr lang="en-GB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536000" y="3104476"/>
            <a:ext cx="0" cy="324000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65717" y="3464476"/>
            <a:ext cx="558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3</a:t>
            </a:r>
            <a:r>
              <a:rPr lang="en-GB" b="1" baseline="30000" dirty="0">
                <a:solidFill>
                  <a:srgbClr val="FF0000"/>
                </a:solidFill>
              </a:rPr>
              <a:t>2</a:t>
            </a:r>
            <a:r>
              <a:rPr lang="en-GB" b="1" dirty="0">
                <a:solidFill>
                  <a:srgbClr val="FF0000"/>
                </a:solidFill>
              </a:rPr>
              <a:t>/</a:t>
            </a:r>
            <a:r>
              <a:rPr lang="en-GB" b="1" baseline="-25000" dirty="0">
                <a:solidFill>
                  <a:srgbClr val="FF0000"/>
                </a:solidFill>
              </a:rPr>
              <a:t>3</a:t>
            </a:r>
          </a:p>
          <a:p>
            <a:endParaRPr lang="en-GB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6544800" y="3104476"/>
            <a:ext cx="0" cy="324000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63437" y="3464476"/>
            <a:ext cx="558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</a:t>
            </a:r>
            <a:r>
              <a:rPr lang="en-GB" b="1" baseline="30000" dirty="0">
                <a:solidFill>
                  <a:srgbClr val="FF0000"/>
                </a:solidFill>
              </a:rPr>
              <a:t>2</a:t>
            </a:r>
            <a:r>
              <a:rPr lang="en-GB" b="1" dirty="0">
                <a:solidFill>
                  <a:srgbClr val="FF0000"/>
                </a:solidFill>
              </a:rPr>
              <a:t>/</a:t>
            </a:r>
            <a:r>
              <a:rPr lang="en-GB" b="1" baseline="-25000" dirty="0">
                <a:solidFill>
                  <a:srgbClr val="FF0000"/>
                </a:solidFill>
              </a:rPr>
              <a:t>3</a:t>
            </a:r>
          </a:p>
          <a:p>
            <a:endParaRPr lang="en-GB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3528000" y="3104476"/>
            <a:ext cx="0" cy="324000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271557" y="3464476"/>
            <a:ext cx="558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4</a:t>
            </a:r>
            <a:r>
              <a:rPr lang="en-GB" b="1" baseline="30000" dirty="0">
                <a:solidFill>
                  <a:srgbClr val="FF0000"/>
                </a:solidFill>
              </a:rPr>
              <a:t>1</a:t>
            </a:r>
            <a:r>
              <a:rPr lang="en-GB" b="1" dirty="0">
                <a:solidFill>
                  <a:srgbClr val="FF0000"/>
                </a:solidFill>
              </a:rPr>
              <a:t>/</a:t>
            </a:r>
            <a:r>
              <a:rPr lang="en-GB" b="1" baseline="-25000" dirty="0">
                <a:solidFill>
                  <a:srgbClr val="FF0000"/>
                </a:solidFill>
              </a:rPr>
              <a:t>3</a:t>
            </a:r>
          </a:p>
          <a:p>
            <a:endParaRPr lang="en-GB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550640" y="3104476"/>
            <a:ext cx="0" cy="324000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A6C3368C-F5FC-4747-A838-696016D59A9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0" end="666.718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46641" y="352962"/>
            <a:ext cx="609600" cy="609600"/>
          </a:xfrm>
          <a:prstGeom prst="rect">
            <a:avLst/>
          </a:prstGeom>
        </p:spPr>
      </p:pic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id="{662FADFC-145A-4E8E-8E57-3E17F08E6FC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764" end="658.691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46641" y="17451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4" grpId="0" animBg="1"/>
      <p:bldP spid="19" grpId="0"/>
      <p:bldP spid="20" grpId="0"/>
      <p:bldP spid="22" grpId="0"/>
      <p:bldP spid="25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7" t="41633" r="10982" b="39870"/>
          <a:stretch/>
        </p:blipFill>
        <p:spPr>
          <a:xfrm>
            <a:off x="50400" y="2268000"/>
            <a:ext cx="8874000" cy="1366331"/>
          </a:xfrm>
          <a:prstGeom prst="rect">
            <a:avLst/>
          </a:prstGeom>
          <a:ln w="15875">
            <a:solidFill>
              <a:schemeClr val="dk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Count in </a:t>
            </a:r>
            <a:r>
              <a:rPr lang="en-GB" sz="2000" b="1" baseline="30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⁄</a:t>
            </a:r>
            <a:r>
              <a:rPr lang="en-GB" sz="2000" b="1" baseline="-25000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s, </a:t>
            </a:r>
            <a:r>
              <a:rPr lang="en-GB" sz="2000" b="1" baseline="30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⁄</a:t>
            </a:r>
            <a:r>
              <a:rPr lang="en-GB" sz="2000" b="1" baseline="-25000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s, </a:t>
            </a:r>
            <a:r>
              <a:rPr lang="en-GB" sz="2000" b="1" baseline="30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⁄</a:t>
            </a:r>
            <a:r>
              <a:rPr lang="en-GB" sz="2000" b="1" baseline="-25000" dirty="0">
                <a:solidFill>
                  <a:schemeClr val="accent5">
                    <a:lumMod val="75000"/>
                  </a:schemeClr>
                </a:solidFill>
              </a:rPr>
              <a:t>8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s and </a:t>
            </a:r>
            <a:r>
              <a:rPr lang="en-GB" sz="2000" b="1" baseline="30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⁄</a:t>
            </a:r>
            <a:r>
              <a:rPr lang="en-GB" sz="2000" b="1" baseline="-25000" dirty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s, saying equivalent fractions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6000" y="2988000"/>
            <a:ext cx="558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</a:t>
            </a:r>
            <a:r>
              <a:rPr lang="en-GB" b="1" baseline="30000" dirty="0"/>
              <a:t>2</a:t>
            </a:r>
            <a:r>
              <a:rPr lang="en-GB" b="1" dirty="0"/>
              <a:t>/</a:t>
            </a:r>
            <a:r>
              <a:rPr lang="en-GB" b="1" baseline="-25000" dirty="0"/>
              <a:t>4</a:t>
            </a:r>
          </a:p>
          <a:p>
            <a:endParaRPr lang="en-GB" dirty="0"/>
          </a:p>
        </p:txBody>
      </p:sp>
      <p:sp>
        <p:nvSpPr>
          <p:cNvPr id="14" name="Down Arrow 13"/>
          <p:cNvSpPr/>
          <p:nvPr/>
        </p:nvSpPr>
        <p:spPr>
          <a:xfrm>
            <a:off x="230981" y="822398"/>
            <a:ext cx="3148759" cy="1330035"/>
          </a:xfrm>
          <a:prstGeom prst="downArrow">
            <a:avLst>
              <a:gd name="adj1" fmla="val 71120"/>
              <a:gd name="adj2" fmla="val 44641"/>
            </a:avLst>
          </a:prstGeom>
          <a:solidFill>
            <a:schemeClr val="accent5">
              <a:lumMod val="40000"/>
              <a:lumOff val="60000"/>
            </a:schemeClr>
          </a:solidFill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This number line goes up in </a:t>
            </a:r>
            <a:r>
              <a:rPr lang="en-GB" b="1" dirty="0">
                <a:solidFill>
                  <a:srgbClr val="FF0000"/>
                </a:solidFill>
              </a:rPr>
              <a:t>quarters.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379740" y="523605"/>
            <a:ext cx="5036820" cy="1636395"/>
          </a:xfrm>
          <a:prstGeom prst="wedgeEllipseCallout">
            <a:avLst>
              <a:gd name="adj1" fmla="val 53958"/>
              <a:gd name="adj2" fmla="val 3403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   Let’s count along the 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line from one quarter to five:</a:t>
            </a:r>
            <a:br>
              <a:rPr lang="en-GB" b="1" dirty="0">
                <a:solidFill>
                  <a:srgbClr val="253746"/>
                </a:solidFill>
              </a:rPr>
            </a:br>
            <a:r>
              <a:rPr lang="en-GB" b="1" dirty="0">
                <a:solidFill>
                  <a:srgbClr val="253746"/>
                </a:solidFill>
              </a:rPr>
              <a:t>One quarter, two quarters, three quarters, ONE, one and one quarter…. </a:t>
            </a:r>
          </a:p>
        </p:txBody>
      </p: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30981" y="4157781"/>
            <a:ext cx="3876199" cy="757119"/>
          </a:xfrm>
          <a:prstGeom prst="wedgeEllipseCallout">
            <a:avLst>
              <a:gd name="adj1" fmla="val -13590"/>
              <a:gd name="adj2" fmla="val -143262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What’s another way of saying two quarters?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04000" y="29880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baseline="30000" dirty="0"/>
              <a:t>2</a:t>
            </a:r>
            <a:r>
              <a:rPr lang="en-GB" b="1" dirty="0"/>
              <a:t>/</a:t>
            </a:r>
            <a:r>
              <a:rPr lang="en-GB" b="1" baseline="-25000" dirty="0"/>
              <a:t>4</a:t>
            </a:r>
          </a:p>
          <a:p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404000" y="24840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baseline="30000" dirty="0">
                <a:solidFill>
                  <a:srgbClr val="FF0000"/>
                </a:solidFill>
              </a:rPr>
              <a:t>1</a:t>
            </a:r>
            <a:r>
              <a:rPr lang="en-GB" b="1" dirty="0">
                <a:solidFill>
                  <a:srgbClr val="FF0000"/>
                </a:solidFill>
              </a:rPr>
              <a:t>/</a:t>
            </a:r>
            <a:r>
              <a:rPr lang="en-GB" b="1" baseline="-25000" dirty="0">
                <a:solidFill>
                  <a:srgbClr val="FF0000"/>
                </a:solidFill>
              </a:rPr>
              <a:t>2</a:t>
            </a:r>
          </a:p>
          <a:p>
            <a:endParaRPr lang="en-GB" dirty="0"/>
          </a:p>
        </p:txBody>
      </p:sp>
      <p:sp>
        <p:nvSpPr>
          <p:cNvPr id="1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09288" y="4959160"/>
            <a:ext cx="3876199" cy="962384"/>
          </a:xfrm>
          <a:prstGeom prst="wedgeEllipseCallout">
            <a:avLst>
              <a:gd name="adj1" fmla="val -57322"/>
              <a:gd name="adj2" fmla="val 3315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One and two quarters?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Two and two quarters…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16000" y="2484000"/>
            <a:ext cx="558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</a:t>
            </a:r>
            <a:r>
              <a:rPr lang="en-GB" b="1" baseline="30000" dirty="0">
                <a:solidFill>
                  <a:srgbClr val="FF0000"/>
                </a:solidFill>
              </a:rPr>
              <a:t>1</a:t>
            </a:r>
            <a:r>
              <a:rPr lang="en-GB" b="1" dirty="0">
                <a:solidFill>
                  <a:srgbClr val="FF0000"/>
                </a:solidFill>
              </a:rPr>
              <a:t>/</a:t>
            </a:r>
            <a:r>
              <a:rPr lang="en-GB" b="1" baseline="-25000" dirty="0">
                <a:solidFill>
                  <a:srgbClr val="FF0000"/>
                </a:solidFill>
              </a:rPr>
              <a:t>2</a:t>
            </a:r>
          </a:p>
          <a:p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4536000" y="2484000"/>
            <a:ext cx="558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</a:t>
            </a:r>
            <a:r>
              <a:rPr lang="en-GB" b="1" baseline="30000" dirty="0">
                <a:solidFill>
                  <a:srgbClr val="FF0000"/>
                </a:solidFill>
              </a:rPr>
              <a:t>1</a:t>
            </a:r>
            <a:r>
              <a:rPr lang="en-GB" b="1" dirty="0">
                <a:solidFill>
                  <a:srgbClr val="FF0000"/>
                </a:solidFill>
              </a:rPr>
              <a:t>/</a:t>
            </a:r>
            <a:r>
              <a:rPr lang="en-GB" b="1" baseline="-25000" dirty="0">
                <a:solidFill>
                  <a:srgbClr val="FF0000"/>
                </a:solidFill>
              </a:rPr>
              <a:t>2</a:t>
            </a:r>
          </a:p>
          <a:p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6084000" y="2484000"/>
            <a:ext cx="558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3</a:t>
            </a:r>
            <a:r>
              <a:rPr lang="en-GB" b="1" baseline="30000" dirty="0">
                <a:solidFill>
                  <a:srgbClr val="FF0000"/>
                </a:solidFill>
              </a:rPr>
              <a:t>1</a:t>
            </a:r>
            <a:r>
              <a:rPr lang="en-GB" b="1" dirty="0">
                <a:solidFill>
                  <a:srgbClr val="FF0000"/>
                </a:solidFill>
              </a:rPr>
              <a:t>/</a:t>
            </a:r>
            <a:r>
              <a:rPr lang="en-GB" b="1" baseline="-25000" dirty="0">
                <a:solidFill>
                  <a:srgbClr val="FF0000"/>
                </a:solidFill>
              </a:rPr>
              <a:t>2</a:t>
            </a:r>
          </a:p>
          <a:p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7663260" y="2484000"/>
            <a:ext cx="558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4</a:t>
            </a:r>
            <a:r>
              <a:rPr lang="en-GB" b="1" baseline="30000" dirty="0">
                <a:solidFill>
                  <a:srgbClr val="FF0000"/>
                </a:solidFill>
              </a:rPr>
              <a:t>1</a:t>
            </a:r>
            <a:r>
              <a:rPr lang="en-GB" b="1" dirty="0">
                <a:solidFill>
                  <a:srgbClr val="FF0000"/>
                </a:solidFill>
              </a:rPr>
              <a:t>/</a:t>
            </a:r>
            <a:r>
              <a:rPr lang="en-GB" b="1" baseline="-25000" dirty="0">
                <a:solidFill>
                  <a:srgbClr val="FF0000"/>
                </a:solidFill>
              </a:rPr>
              <a:t>2</a:t>
            </a:r>
          </a:p>
          <a:p>
            <a:endParaRPr lang="en-GB" dirty="0"/>
          </a:p>
        </p:txBody>
      </p:sp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211402" y="3876698"/>
            <a:ext cx="4303361" cy="2248309"/>
          </a:xfrm>
          <a:prstGeom prst="wedgeEllipseCallout">
            <a:avLst>
              <a:gd name="adj1" fmla="val 61026"/>
              <a:gd name="adj2" fmla="val 37443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Let’s count to five using quarters and halves: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One quarter, one half, three quarters, ONE, one and a quarter, one and a half, one and three quarters… 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ACE0BCB7-430C-4024-8AC0-1D5A1964FB1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93" end="3797.401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78846" y="672703"/>
            <a:ext cx="609600" cy="609600"/>
          </a:xfrm>
          <a:prstGeom prst="rect">
            <a:avLst/>
          </a:prstGeom>
        </p:spPr>
      </p:pic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63E53370-B700-401F-81BC-27C331B436C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78846" y="1847633"/>
            <a:ext cx="609600" cy="609600"/>
          </a:xfrm>
          <a:prstGeom prst="rect">
            <a:avLst/>
          </a:prstGeom>
        </p:spPr>
      </p:pic>
      <p:pic>
        <p:nvPicPr>
          <p:cNvPr id="11" name="1a">
            <a:hlinkClick r:id="" action="ppaction://media"/>
            <a:extLst>
              <a:ext uri="{FF2B5EF4-FFF2-40B4-BE49-F238E27FC236}">
                <a16:creationId xmlns:a16="http://schemas.microsoft.com/office/drawing/2014/main" id="{3983FDCD-8341-4F5D-A1ED-F9C8FF1768F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226" end="1048.374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78846" y="11826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5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9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483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39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76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15" grpId="0" animBg="1"/>
      <p:bldP spid="16" grpId="0" animBg="1"/>
      <p:bldP spid="17" grpId="0"/>
      <p:bldP spid="18" grpId="0"/>
      <p:bldP spid="19" grpId="0" animBg="1"/>
      <p:bldP spid="20" grpId="0"/>
      <p:bldP spid="21" grpId="0"/>
      <p:bldP spid="22" grpId="0"/>
      <p:bldP spid="23" grpId="0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t="38962" r="10603" b="39979"/>
          <a:stretch/>
        </p:blipFill>
        <p:spPr>
          <a:xfrm>
            <a:off x="87918" y="2578639"/>
            <a:ext cx="8927128" cy="1612361"/>
          </a:xfrm>
          <a:prstGeom prst="rect">
            <a:avLst/>
          </a:prstGeom>
          <a:ln w="15875">
            <a:solidFill>
              <a:schemeClr val="dk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Count in </a:t>
            </a:r>
            <a:r>
              <a:rPr lang="en-GB" sz="2000" b="1" baseline="30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⁄</a:t>
            </a:r>
            <a:r>
              <a:rPr lang="en-GB" sz="2000" b="1" baseline="-25000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s, </a:t>
            </a:r>
            <a:r>
              <a:rPr lang="en-GB" sz="2000" b="1" baseline="30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⁄</a:t>
            </a:r>
            <a:r>
              <a:rPr lang="en-GB" sz="2000" b="1" baseline="-25000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s, </a:t>
            </a:r>
            <a:r>
              <a:rPr lang="en-GB" sz="2000" b="1" baseline="30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⁄</a:t>
            </a:r>
            <a:r>
              <a:rPr lang="en-GB" sz="2000" b="1" baseline="-25000" dirty="0">
                <a:solidFill>
                  <a:schemeClr val="accent5">
                    <a:lumMod val="75000"/>
                  </a:schemeClr>
                </a:solidFill>
              </a:rPr>
              <a:t>8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s and </a:t>
            </a:r>
            <a:r>
              <a:rPr lang="en-GB" sz="2000" b="1" baseline="30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⁄</a:t>
            </a:r>
            <a:r>
              <a:rPr lang="en-GB" sz="2000" b="1" baseline="-25000" dirty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s, saying equivalent fractions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64000" y="3492000"/>
            <a:ext cx="519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baseline="30000" dirty="0"/>
              <a:t>5</a:t>
            </a:r>
            <a:r>
              <a:rPr lang="en-GB" b="1" dirty="0"/>
              <a:t>/</a:t>
            </a:r>
            <a:r>
              <a:rPr lang="en-GB" b="1" baseline="-25000" dirty="0"/>
              <a:t>10</a:t>
            </a:r>
          </a:p>
          <a:p>
            <a:endParaRPr lang="en-GB" dirty="0"/>
          </a:p>
        </p:txBody>
      </p:sp>
      <p:sp>
        <p:nvSpPr>
          <p:cNvPr id="16" name="Down Arrow 15"/>
          <p:cNvSpPr/>
          <p:nvPr/>
        </p:nvSpPr>
        <p:spPr>
          <a:xfrm>
            <a:off x="230981" y="822398"/>
            <a:ext cx="3148759" cy="1330035"/>
          </a:xfrm>
          <a:prstGeom prst="downArrow">
            <a:avLst>
              <a:gd name="adj1" fmla="val 71120"/>
              <a:gd name="adj2" fmla="val 44641"/>
            </a:avLst>
          </a:prstGeom>
          <a:solidFill>
            <a:schemeClr val="accent5">
              <a:lumMod val="40000"/>
              <a:lumOff val="60000"/>
            </a:schemeClr>
          </a:solidFill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This number line goes up in </a:t>
            </a:r>
            <a:r>
              <a:rPr lang="en-GB" b="1" dirty="0">
                <a:solidFill>
                  <a:srgbClr val="FF0000"/>
                </a:solidFill>
              </a:rPr>
              <a:t>tenths.</a:t>
            </a:r>
          </a:p>
        </p:txBody>
      </p: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831733" y="716632"/>
            <a:ext cx="4580512" cy="1636395"/>
          </a:xfrm>
          <a:prstGeom prst="wedgeEllipseCallout">
            <a:avLst>
              <a:gd name="adj1" fmla="val -63301"/>
              <a:gd name="adj2" fmla="val 2945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   Let’s count along the 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line to two:</a:t>
            </a:r>
            <a:br>
              <a:rPr lang="en-GB" b="1" dirty="0">
                <a:solidFill>
                  <a:srgbClr val="253746"/>
                </a:solidFill>
              </a:rPr>
            </a:br>
            <a:r>
              <a:rPr lang="en-GB" b="1" dirty="0">
                <a:solidFill>
                  <a:srgbClr val="253746"/>
                </a:solidFill>
              </a:rPr>
              <a:t>One tenth, two tenths, three tenths……ONE, one and a tenth…. </a:t>
            </a:r>
          </a:p>
        </p:txBody>
      </p:sp>
      <p:sp>
        <p:nvSpPr>
          <p:cNvPr id="18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23378" y="4138331"/>
            <a:ext cx="3382753" cy="1052332"/>
          </a:xfrm>
          <a:prstGeom prst="wedgeEllipseCallout">
            <a:avLst>
              <a:gd name="adj1" fmla="val 565"/>
              <a:gd name="adj2" fmla="val -6815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   Let’s mark on </a:t>
            </a:r>
            <a:r>
              <a:rPr lang="en-GB" sz="2000" b="1" dirty="0">
                <a:solidFill>
                  <a:srgbClr val="FF0000"/>
                </a:solidFill>
              </a:rPr>
              <a:t>equivalent </a:t>
            </a:r>
            <a:r>
              <a:rPr lang="en-GB" sz="2000" b="1" dirty="0">
                <a:solidFill>
                  <a:srgbClr val="253746"/>
                </a:solidFill>
              </a:rPr>
              <a:t>fractions.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64000" y="2952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baseline="30000" dirty="0">
                <a:solidFill>
                  <a:srgbClr val="FF0000"/>
                </a:solidFill>
              </a:rPr>
              <a:t>1</a:t>
            </a:r>
            <a:r>
              <a:rPr lang="en-GB" b="1" dirty="0">
                <a:solidFill>
                  <a:srgbClr val="FF0000"/>
                </a:solidFill>
              </a:rPr>
              <a:t>/</a:t>
            </a:r>
            <a:r>
              <a:rPr lang="en-GB" b="1" baseline="-25000" dirty="0">
                <a:solidFill>
                  <a:srgbClr val="FF0000"/>
                </a:solidFill>
              </a:rPr>
              <a:t>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56994" y="3492000"/>
            <a:ext cx="519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baseline="30000" dirty="0"/>
              <a:t>2</a:t>
            </a:r>
            <a:r>
              <a:rPr lang="en-GB" b="1" dirty="0"/>
              <a:t>/</a:t>
            </a:r>
            <a:r>
              <a:rPr lang="en-GB" b="1" baseline="-25000" dirty="0"/>
              <a:t>10</a:t>
            </a:r>
          </a:p>
          <a:p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456994" y="2952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baseline="30000" dirty="0">
                <a:solidFill>
                  <a:srgbClr val="FF0000"/>
                </a:solidFill>
              </a:rPr>
              <a:t>1</a:t>
            </a:r>
            <a:r>
              <a:rPr lang="en-GB" b="1" dirty="0">
                <a:solidFill>
                  <a:srgbClr val="FF0000"/>
                </a:solidFill>
              </a:rPr>
              <a:t>/</a:t>
            </a:r>
            <a:r>
              <a:rPr lang="en-GB" b="1" baseline="-25000" dirty="0">
                <a:solidFill>
                  <a:srgbClr val="FF0000"/>
                </a:solidFill>
              </a:rPr>
              <a:t>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22854" y="3492000"/>
            <a:ext cx="519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baseline="30000" dirty="0"/>
              <a:t>4</a:t>
            </a:r>
            <a:r>
              <a:rPr lang="en-GB" b="1" dirty="0"/>
              <a:t>/</a:t>
            </a:r>
            <a:r>
              <a:rPr lang="en-GB" b="1" baseline="-25000" dirty="0"/>
              <a:t>10</a:t>
            </a:r>
          </a:p>
          <a:p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2222854" y="2952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baseline="30000" dirty="0">
                <a:solidFill>
                  <a:srgbClr val="FF0000"/>
                </a:solidFill>
              </a:rPr>
              <a:t>2</a:t>
            </a:r>
            <a:r>
              <a:rPr lang="en-GB" b="1" dirty="0">
                <a:solidFill>
                  <a:srgbClr val="FF0000"/>
                </a:solidFill>
              </a:rPr>
              <a:t>/</a:t>
            </a:r>
            <a:r>
              <a:rPr lang="en-GB" b="1" baseline="-25000" dirty="0">
                <a:solidFill>
                  <a:srgbClr val="FF0000"/>
                </a:solidFill>
              </a:rPr>
              <a:t>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96000" y="3492000"/>
            <a:ext cx="519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baseline="30000" dirty="0"/>
              <a:t>6</a:t>
            </a:r>
            <a:r>
              <a:rPr lang="en-GB" b="1" dirty="0"/>
              <a:t>/</a:t>
            </a:r>
            <a:r>
              <a:rPr lang="en-GB" b="1" baseline="-25000" dirty="0"/>
              <a:t>10</a:t>
            </a:r>
          </a:p>
          <a:p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3096000" y="2952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baseline="30000" dirty="0">
                <a:solidFill>
                  <a:srgbClr val="FF0000"/>
                </a:solidFill>
              </a:rPr>
              <a:t>3</a:t>
            </a:r>
            <a:r>
              <a:rPr lang="en-GB" b="1" dirty="0">
                <a:solidFill>
                  <a:srgbClr val="FF0000"/>
                </a:solidFill>
              </a:rPr>
              <a:t>/</a:t>
            </a:r>
            <a:r>
              <a:rPr lang="en-GB" b="1" baseline="-25000" dirty="0">
                <a:solidFill>
                  <a:srgbClr val="FF0000"/>
                </a:solidFill>
              </a:rPr>
              <a:t>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31733" y="3492000"/>
            <a:ext cx="519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baseline="30000" dirty="0"/>
              <a:t>8</a:t>
            </a:r>
            <a:r>
              <a:rPr lang="en-GB" b="1" dirty="0"/>
              <a:t>/</a:t>
            </a:r>
            <a:r>
              <a:rPr lang="en-GB" b="1" baseline="-25000" dirty="0"/>
              <a:t>10</a:t>
            </a:r>
          </a:p>
          <a:p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3831733" y="2952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baseline="30000" dirty="0">
                <a:solidFill>
                  <a:srgbClr val="FF0000"/>
                </a:solidFill>
              </a:rPr>
              <a:t>4</a:t>
            </a:r>
            <a:r>
              <a:rPr lang="en-GB" b="1" dirty="0">
                <a:solidFill>
                  <a:srgbClr val="FF0000"/>
                </a:solidFill>
              </a:rPr>
              <a:t>/</a:t>
            </a:r>
            <a:r>
              <a:rPr lang="en-GB" b="1" baseline="-25000" dirty="0">
                <a:solidFill>
                  <a:srgbClr val="FF0000"/>
                </a:solidFill>
              </a:rPr>
              <a:t>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707881" y="4892060"/>
            <a:ext cx="3950917" cy="1252831"/>
          </a:xfrm>
          <a:prstGeom prst="wedgeEllipseCallout">
            <a:avLst>
              <a:gd name="adj1" fmla="val -23751"/>
              <a:gd name="adj2" fmla="val -6815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   Let’s count along in tenths from 0 to 1 using the simplest equivalent fractions.</a:t>
            </a:r>
          </a:p>
        </p:txBody>
      </p:sp>
      <p:sp>
        <p:nvSpPr>
          <p:cNvPr id="32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460547" y="4226854"/>
            <a:ext cx="3382753" cy="1052333"/>
          </a:xfrm>
          <a:prstGeom prst="wedgeEllipseCallout">
            <a:avLst>
              <a:gd name="adj1" fmla="val -23751"/>
              <a:gd name="adj2" fmla="val -6815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Now from 1 to 2 – the pattern will be the same..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90EDB7D8-DF00-4458-97C7-2D79E2E103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978452" y="411832"/>
            <a:ext cx="609600" cy="609600"/>
          </a:xfrm>
          <a:prstGeom prst="rect">
            <a:avLst/>
          </a:prstGeom>
        </p:spPr>
      </p:pic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3B99E396-05D4-4932-B48E-911662CAFE1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115" end="1481.224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978452" y="1740469"/>
            <a:ext cx="609600" cy="609600"/>
          </a:xfrm>
          <a:prstGeom prst="rect">
            <a:avLst/>
          </a:prstGeom>
        </p:spPr>
      </p:pic>
      <p:pic>
        <p:nvPicPr>
          <p:cNvPr id="5" name="lesson ender">
            <a:hlinkClick r:id="" action="ppaction://media"/>
            <a:extLst>
              <a:ext uri="{FF2B5EF4-FFF2-40B4-BE49-F238E27FC236}">
                <a16:creationId xmlns:a16="http://schemas.microsoft.com/office/drawing/2014/main" id="{D0A8CCAE-7F04-4474-9F0B-6D106E737E3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68852" y="49743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5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3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3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4" grpId="0"/>
      <p:bldP spid="17" grpId="0" animBg="1"/>
      <p:bldP spid="18" grpId="0" animBg="1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2564</TotalTime>
  <Words>303</Words>
  <Application>Microsoft Office PowerPoint</Application>
  <PresentationFormat>On-screen Show (4:3)</PresentationFormat>
  <Paragraphs>50</Paragraphs>
  <Slides>3</Slides>
  <Notes>3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220</cp:revision>
  <dcterms:created xsi:type="dcterms:W3CDTF">2018-09-13T11:08:58Z</dcterms:created>
  <dcterms:modified xsi:type="dcterms:W3CDTF">2020-04-06T15:16:21Z</dcterms:modified>
</cp:coreProperties>
</file>