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5" r:id="rId2"/>
    <p:sldId id="313" r:id="rId3"/>
    <p:sldId id="31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94286" autoAdjust="0"/>
  </p:normalViewPr>
  <p:slideViewPr>
    <p:cSldViewPr snapToGrid="0">
      <p:cViewPr varScale="1">
        <p:scale>
          <a:sx n="64" d="100"/>
          <a:sy n="64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5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5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0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7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3.png"/><Relationship Id="rId4" Type="http://schemas.openxmlformats.org/officeDocument/2006/relationships/audio" Target="../media/media7.m4a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0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perimeter of rectangles.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E8F550F-2BFE-4A07-A392-C52932065F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1991" r="46189" b="59040"/>
          <a:stretch/>
        </p:blipFill>
        <p:spPr>
          <a:xfrm>
            <a:off x="808662" y="735953"/>
            <a:ext cx="2804033" cy="206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CD3C5-17FC-499E-A32F-4BFAFC9D2F50}"/>
              </a:ext>
            </a:extLst>
          </p:cNvPr>
          <p:cNvSpPr/>
          <p:nvPr/>
        </p:nvSpPr>
        <p:spPr>
          <a:xfrm>
            <a:off x="1266884" y="1244515"/>
            <a:ext cx="1828800" cy="1120529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16D8A95-693C-4F56-BDE5-4EDD0793A54F}"/>
              </a:ext>
            </a:extLst>
          </p:cNvPr>
          <p:cNvSpPr/>
          <p:nvPr/>
        </p:nvSpPr>
        <p:spPr>
          <a:xfrm>
            <a:off x="4623013" y="397223"/>
            <a:ext cx="3624942" cy="971654"/>
          </a:xfrm>
          <a:prstGeom prst="wedgeEllipseCallout">
            <a:avLst>
              <a:gd name="adj1" fmla="val -45943"/>
              <a:gd name="adj2" fmla="val 757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call the distance round the outside of a shape its </a:t>
            </a:r>
            <a:r>
              <a:rPr lang="en-GB" b="1" dirty="0">
                <a:solidFill>
                  <a:srgbClr val="C00000"/>
                </a:solidFill>
              </a:rPr>
              <a:t>perimeter.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2DF0B-DFA1-42AD-9308-C3AE9859DA03}"/>
              </a:ext>
            </a:extLst>
          </p:cNvPr>
          <p:cNvSpPr txBox="1"/>
          <p:nvPr/>
        </p:nvSpPr>
        <p:spPr>
          <a:xfrm>
            <a:off x="1296278" y="85795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4D3A38-675F-4E67-BB94-E46054AAD917}"/>
              </a:ext>
            </a:extLst>
          </p:cNvPr>
          <p:cNvSpPr txBox="1"/>
          <p:nvPr/>
        </p:nvSpPr>
        <p:spPr>
          <a:xfrm>
            <a:off x="123373" y="155671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3cm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EBEB71F4-96C5-4B0A-A768-8F2D6C155F8A}"/>
              </a:ext>
            </a:extLst>
          </p:cNvPr>
          <p:cNvSpPr/>
          <p:nvPr/>
        </p:nvSpPr>
        <p:spPr>
          <a:xfrm>
            <a:off x="635082" y="3383008"/>
            <a:ext cx="3624942" cy="1264489"/>
          </a:xfrm>
          <a:prstGeom prst="wedgeEllipseCallout">
            <a:avLst>
              <a:gd name="adj1" fmla="val -45943"/>
              <a:gd name="adj2" fmla="val 757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know opposite sides of the rectangle are the same length.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47C80565-2156-4684-9886-B95883819731}"/>
              </a:ext>
            </a:extLst>
          </p:cNvPr>
          <p:cNvSpPr/>
          <p:nvPr/>
        </p:nvSpPr>
        <p:spPr>
          <a:xfrm>
            <a:off x="4543245" y="3106520"/>
            <a:ext cx="4330932" cy="1726848"/>
          </a:xfrm>
          <a:prstGeom prst="wedgeEllipseCallout">
            <a:avLst>
              <a:gd name="adj1" fmla="val -45943"/>
              <a:gd name="adj2" fmla="val 757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If we found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5cm + 3cm + 5cm + 3cm,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it would give us the perimeter of the rectangle, but there is a more efficient way…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10BC8-EC1F-4716-8F37-B6933ADCAA4D}"/>
              </a:ext>
            </a:extLst>
          </p:cNvPr>
          <p:cNvSpPr txBox="1"/>
          <p:nvPr/>
        </p:nvSpPr>
        <p:spPr>
          <a:xfrm>
            <a:off x="1236549" y="234743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0CF5C-1D48-484A-9443-9D42772C55DF}"/>
              </a:ext>
            </a:extLst>
          </p:cNvPr>
          <p:cNvSpPr txBox="1"/>
          <p:nvPr/>
        </p:nvSpPr>
        <p:spPr>
          <a:xfrm>
            <a:off x="2439790" y="157256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3cm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FD313C47-E331-4886-9084-306092D42289}"/>
              </a:ext>
            </a:extLst>
          </p:cNvPr>
          <p:cNvSpPr/>
          <p:nvPr/>
        </p:nvSpPr>
        <p:spPr>
          <a:xfrm>
            <a:off x="4756207" y="1775890"/>
            <a:ext cx="3624942" cy="971654"/>
          </a:xfrm>
          <a:prstGeom prst="wedgeEllipseCallout">
            <a:avLst>
              <a:gd name="adj1" fmla="val -45943"/>
              <a:gd name="adj2" fmla="val 757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rectangle measures 3cm by 5cm.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0627E67-07E0-3C4F-AFFB-17E6A2DEF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18083" y="415766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B57CC2-E4B6-2D4D-9F59-21F34B39B5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91467" y="125806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75176F-4C77-8D4B-A3C1-893511201D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91467" y="2141089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2AD64C-D425-3A40-91D3-0F58B1E9AD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91467" y="3202452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6E5D56-8D2B-B94E-B882-31901A385A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1125" y="40205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6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6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perimeter of rectangles.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E8F550F-2BFE-4A07-A392-C52932065F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1991" r="46189" b="59040"/>
          <a:stretch/>
        </p:blipFill>
        <p:spPr>
          <a:xfrm>
            <a:off x="808662" y="735953"/>
            <a:ext cx="2804033" cy="206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CD3C5-17FC-499E-A32F-4BFAFC9D2F50}"/>
              </a:ext>
            </a:extLst>
          </p:cNvPr>
          <p:cNvSpPr/>
          <p:nvPr/>
        </p:nvSpPr>
        <p:spPr>
          <a:xfrm>
            <a:off x="1266884" y="1244515"/>
            <a:ext cx="1828800" cy="1120529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23FDB8-E366-4AD0-8A66-56881928BFB4}"/>
              </a:ext>
            </a:extLst>
          </p:cNvPr>
          <p:cNvSpPr/>
          <p:nvPr/>
        </p:nvSpPr>
        <p:spPr>
          <a:xfrm>
            <a:off x="4720904" y="3140196"/>
            <a:ext cx="3536463" cy="171611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(5cm × 2) + (3cm × 2) = 16cm </a:t>
            </a:r>
          </a:p>
          <a:p>
            <a:pPr algn="ctr"/>
            <a:r>
              <a:rPr lang="en-GB" b="1" i="1" dirty="0">
                <a:solidFill>
                  <a:srgbClr val="253746"/>
                </a:solidFill>
              </a:rPr>
              <a:t>Or</a:t>
            </a:r>
            <a:r>
              <a:rPr lang="en-GB" b="1" dirty="0">
                <a:solidFill>
                  <a:srgbClr val="253746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(5cm + 3cm) × 2 = 16cm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2D0A864-7A38-4AE8-ACB7-68AA81F4041D}"/>
              </a:ext>
            </a:extLst>
          </p:cNvPr>
          <p:cNvSpPr/>
          <p:nvPr/>
        </p:nvSpPr>
        <p:spPr>
          <a:xfrm>
            <a:off x="4070916" y="338700"/>
            <a:ext cx="4944129" cy="2395096"/>
          </a:xfrm>
          <a:prstGeom prst="wedgeEllipseCallout">
            <a:avLst>
              <a:gd name="adj1" fmla="val -46956"/>
              <a:gd name="adj2" fmla="val 6026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</a:t>
            </a:r>
            <a:r>
              <a:rPr lang="en-GB" b="1" dirty="0">
                <a:solidFill>
                  <a:srgbClr val="C00000"/>
                </a:solidFill>
              </a:rPr>
              <a:t>double the width</a:t>
            </a:r>
            <a:r>
              <a:rPr lang="en-GB" b="1" dirty="0">
                <a:solidFill>
                  <a:srgbClr val="253746"/>
                </a:solidFill>
              </a:rPr>
              <a:t>, and </a:t>
            </a:r>
            <a:r>
              <a:rPr lang="en-GB" b="1" dirty="0">
                <a:solidFill>
                  <a:srgbClr val="C00000"/>
                </a:solidFill>
              </a:rPr>
              <a:t>double the length</a:t>
            </a:r>
            <a:r>
              <a:rPr lang="en-GB" b="1" dirty="0">
                <a:solidFill>
                  <a:srgbClr val="253746"/>
                </a:solidFill>
              </a:rPr>
              <a:t>, then </a:t>
            </a:r>
            <a:r>
              <a:rPr lang="en-GB" b="1" dirty="0">
                <a:solidFill>
                  <a:srgbClr val="C00000"/>
                </a:solidFill>
              </a:rPr>
              <a:t>add the two </a:t>
            </a:r>
            <a:r>
              <a:rPr lang="en-GB" b="1" dirty="0">
                <a:solidFill>
                  <a:srgbClr val="253746"/>
                </a:solidFill>
              </a:rPr>
              <a:t>together to find the perimeter.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i="1" dirty="0">
                <a:solidFill>
                  <a:srgbClr val="253746"/>
                </a:solidFill>
              </a:rPr>
              <a:t>Or</a:t>
            </a:r>
            <a:r>
              <a:rPr lang="en-GB" b="1" dirty="0">
                <a:solidFill>
                  <a:srgbClr val="253746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add the width and the length</a:t>
            </a:r>
            <a:r>
              <a:rPr lang="en-GB" b="1" dirty="0">
                <a:solidFill>
                  <a:srgbClr val="253746"/>
                </a:solidFill>
              </a:rPr>
              <a:t> and then </a:t>
            </a:r>
            <a:r>
              <a:rPr lang="en-GB" b="1" dirty="0">
                <a:solidFill>
                  <a:srgbClr val="C00000"/>
                </a:solidFill>
              </a:rPr>
              <a:t>double the total</a:t>
            </a:r>
            <a:r>
              <a:rPr lang="en-GB" b="1" dirty="0">
                <a:solidFill>
                  <a:srgbClr val="253746"/>
                </a:solidFill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9076F-EFC0-4FA8-BB16-4AB329934662}"/>
              </a:ext>
            </a:extLst>
          </p:cNvPr>
          <p:cNvSpPr txBox="1"/>
          <p:nvPr/>
        </p:nvSpPr>
        <p:spPr>
          <a:xfrm>
            <a:off x="1296278" y="85795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6DB0FB-B247-4AF9-8D21-A39FE2E88397}"/>
              </a:ext>
            </a:extLst>
          </p:cNvPr>
          <p:cNvSpPr txBox="1"/>
          <p:nvPr/>
        </p:nvSpPr>
        <p:spPr>
          <a:xfrm>
            <a:off x="123373" y="155671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3cm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D82BF-8FCC-4F1A-B7C6-0956C90071AF}"/>
              </a:ext>
            </a:extLst>
          </p:cNvPr>
          <p:cNvSpPr txBox="1"/>
          <p:nvPr/>
        </p:nvSpPr>
        <p:spPr>
          <a:xfrm>
            <a:off x="1236549" y="234743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B14F9-A5D5-47E5-8EF6-B62D95A33C5E}"/>
              </a:ext>
            </a:extLst>
          </p:cNvPr>
          <p:cNvSpPr txBox="1"/>
          <p:nvPr/>
        </p:nvSpPr>
        <p:spPr>
          <a:xfrm>
            <a:off x="2439790" y="157256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3cm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5B52FB9-3B34-1442-A60B-320F1E036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8455" y="273379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372E890-6401-4140-8796-5E432B4E80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4409" y="3541280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519E0E-3CCE-7B4F-84A7-D63C99CADA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3775" y="45430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0AADD-F446-403B-82C2-10980370E3CB}"/>
              </a:ext>
            </a:extLst>
          </p:cNvPr>
          <p:cNvSpPr/>
          <p:nvPr/>
        </p:nvSpPr>
        <p:spPr>
          <a:xfrm>
            <a:off x="783771" y="1208314"/>
            <a:ext cx="2841172" cy="1551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5DA159-D032-439B-96D3-CB82BB451DE5}"/>
              </a:ext>
            </a:extLst>
          </p:cNvPr>
          <p:cNvCxnSpPr/>
          <p:nvPr/>
        </p:nvCxnSpPr>
        <p:spPr>
          <a:xfrm>
            <a:off x="2514600" y="3020785"/>
            <a:ext cx="11103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E71151-A9B6-41C2-8BE3-D5C85BDD596A}"/>
              </a:ext>
            </a:extLst>
          </p:cNvPr>
          <p:cNvCxnSpPr>
            <a:cxnSpLocks/>
          </p:cNvCxnSpPr>
          <p:nvPr/>
        </p:nvCxnSpPr>
        <p:spPr>
          <a:xfrm flipH="1">
            <a:off x="783771" y="3020785"/>
            <a:ext cx="11484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371DD3-ECDA-4F74-92B0-C63877CE3E63}"/>
              </a:ext>
            </a:extLst>
          </p:cNvPr>
          <p:cNvSpPr txBox="1"/>
          <p:nvPr/>
        </p:nvSpPr>
        <p:spPr>
          <a:xfrm>
            <a:off x="1834240" y="277585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8cm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66A063-F94F-4B6C-8BFF-D0A62CFE05A4}"/>
              </a:ext>
            </a:extLst>
          </p:cNvPr>
          <p:cNvCxnSpPr>
            <a:cxnSpLocks/>
          </p:cNvCxnSpPr>
          <p:nvPr/>
        </p:nvCxnSpPr>
        <p:spPr>
          <a:xfrm flipV="1">
            <a:off x="3826329" y="1208314"/>
            <a:ext cx="0" cy="555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D234F9-E70F-485B-9A36-023D146201C5}"/>
              </a:ext>
            </a:extLst>
          </p:cNvPr>
          <p:cNvCxnSpPr>
            <a:cxnSpLocks/>
          </p:cNvCxnSpPr>
          <p:nvPr/>
        </p:nvCxnSpPr>
        <p:spPr>
          <a:xfrm>
            <a:off x="3826329" y="2291443"/>
            <a:ext cx="0" cy="484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43140C0-142F-4ABF-A56F-0DA77DCDB58E}"/>
              </a:ext>
            </a:extLst>
          </p:cNvPr>
          <p:cNvSpPr txBox="1"/>
          <p:nvPr/>
        </p:nvSpPr>
        <p:spPr>
          <a:xfrm>
            <a:off x="3510355" y="178386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4cm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71E183B4-8C7F-436B-B8C8-2CEE7FD171B4}"/>
              </a:ext>
            </a:extLst>
          </p:cNvPr>
          <p:cNvSpPr/>
          <p:nvPr/>
        </p:nvSpPr>
        <p:spPr>
          <a:xfrm>
            <a:off x="4185487" y="484632"/>
            <a:ext cx="4761806" cy="1683274"/>
          </a:xfrm>
          <a:prstGeom prst="wedgeEllipseCallout">
            <a:avLst>
              <a:gd name="adj1" fmla="val -45943"/>
              <a:gd name="adj2" fmla="val 757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Try both strategies to find the perimeter of this rectangle. Either add 4 and 8 then double or double each number then add.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854C08-690C-4266-AB7C-3F99939A849D}"/>
              </a:ext>
            </a:extLst>
          </p:cNvPr>
          <p:cNvSpPr/>
          <p:nvPr/>
        </p:nvSpPr>
        <p:spPr>
          <a:xfrm>
            <a:off x="4953269" y="3068288"/>
            <a:ext cx="3417425" cy="1207387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The perimeter is 24cm.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15DB0-E796-467E-BE48-21FC9CD1364D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perimeter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rectangles.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487120-FDE8-AF45-82AF-1453A9E99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7837" y="436785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8042B5-419E-9A41-B71C-BF48B7A4AB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7837" y="1355106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BFF8FC-C579-D04B-ACD2-E7453508DD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9397" y="23531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</TotalTime>
  <Words>191</Words>
  <Application>Microsoft Office PowerPoint</Application>
  <PresentationFormat>On-screen Show (4:3)</PresentationFormat>
  <Paragraphs>32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222</cp:revision>
  <dcterms:created xsi:type="dcterms:W3CDTF">2018-09-13T11:08:58Z</dcterms:created>
  <dcterms:modified xsi:type="dcterms:W3CDTF">2020-05-21T08:04:12Z</dcterms:modified>
</cp:coreProperties>
</file>