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6" r:id="rId4"/>
    <p:sldId id="265" r:id="rId5"/>
    <p:sldId id="267" r:id="rId6"/>
    <p:sldId id="268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521B93"/>
    <a:srgbClr val="73FEFF"/>
    <a:srgbClr val="00FA00"/>
    <a:srgbClr val="1F3864"/>
    <a:srgbClr val="EC44D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07/01/2022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3A60D0-90E4-F24D-9FD3-7DA8CE75E9D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59027" y="-153375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DABD19-8992-1A44-8963-81785FAC144B}"/>
              </a:ext>
            </a:extLst>
          </p:cNvPr>
          <p:cNvSpPr/>
          <p:nvPr/>
        </p:nvSpPr>
        <p:spPr>
          <a:xfrm>
            <a:off x="1214652" y="2074459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F3A6ED-309F-E044-87FA-E78FECAC4C5D}"/>
              </a:ext>
            </a:extLst>
          </p:cNvPr>
          <p:cNvSpPr/>
          <p:nvPr/>
        </p:nvSpPr>
        <p:spPr>
          <a:xfrm>
            <a:off x="3291385" y="2074459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D12100-199C-444E-BCCE-D63878CA060F}"/>
              </a:ext>
            </a:extLst>
          </p:cNvPr>
          <p:cNvSpPr/>
          <p:nvPr/>
        </p:nvSpPr>
        <p:spPr>
          <a:xfrm>
            <a:off x="1214652" y="4073859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9626AC-01B3-7E4E-ACE2-8E855F5C823C}"/>
              </a:ext>
            </a:extLst>
          </p:cNvPr>
          <p:cNvSpPr/>
          <p:nvPr/>
        </p:nvSpPr>
        <p:spPr>
          <a:xfrm>
            <a:off x="3291385" y="4073859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17BF45-7C14-BA45-8BA5-8B499560B636}"/>
              </a:ext>
            </a:extLst>
          </p:cNvPr>
          <p:cNvSpPr/>
          <p:nvPr/>
        </p:nvSpPr>
        <p:spPr>
          <a:xfrm>
            <a:off x="2242782" y="3074158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0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E7397-67BC-4740-921A-C8277A17A33D}"/>
              </a:ext>
            </a:extLst>
          </p:cNvPr>
          <p:cNvGrpSpPr/>
          <p:nvPr/>
        </p:nvGrpSpPr>
        <p:grpSpPr>
          <a:xfrm>
            <a:off x="8245366" y="3432940"/>
            <a:ext cx="1119352" cy="3176753"/>
            <a:chOff x="8087710" y="3429000"/>
            <a:chExt cx="1119352" cy="31767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CFE6D6-6061-8B4D-A26A-0B2A19BF55E4}"/>
                </a:ext>
              </a:extLst>
            </p:cNvPr>
            <p:cNvGrpSpPr/>
            <p:nvPr/>
          </p:nvGrpSpPr>
          <p:grpSpPr>
            <a:xfrm>
              <a:off x="8087710" y="3429000"/>
              <a:ext cx="1119352" cy="1387366"/>
              <a:chOff x="7315200" y="3184634"/>
              <a:chExt cx="1119352" cy="138736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2E0B84-8B15-F645-82D3-0373E949F5AB}"/>
                  </a:ext>
                </a:extLst>
              </p:cNvPr>
              <p:cNvSpPr/>
              <p:nvPr/>
            </p:nvSpPr>
            <p:spPr>
              <a:xfrm>
                <a:off x="7330966" y="3184634"/>
                <a:ext cx="1103586" cy="13873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54E98828-89C1-494C-A2FA-0ED90B39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5200" y="3293082"/>
                <a:ext cx="1103586" cy="58523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28D16-2704-8247-AEE1-B923E9191966}"/>
                  </a:ext>
                </a:extLst>
              </p:cNvPr>
              <p:cNvSpPr txBox="1"/>
              <p:nvPr/>
            </p:nvSpPr>
            <p:spPr>
              <a:xfrm>
                <a:off x="7330966" y="3986765"/>
                <a:ext cx="108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BUS STOP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2EAC9A-B2BB-D24A-B1BF-93802D0BD58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8655269" y="4816366"/>
              <a:ext cx="0" cy="1742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211220-8A0A-874B-B7C5-3329B875C13D}"/>
                </a:ext>
              </a:extLst>
            </p:cNvPr>
            <p:cNvSpPr/>
            <p:nvPr/>
          </p:nvSpPr>
          <p:spPr>
            <a:xfrm>
              <a:off x="8363607" y="6448098"/>
              <a:ext cx="583324" cy="15765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E15D0F-DD6F-DF47-B4F1-EC23368C6EB4}"/>
              </a:ext>
            </a:extLst>
          </p:cNvPr>
          <p:cNvGrpSpPr/>
          <p:nvPr/>
        </p:nvGrpSpPr>
        <p:grpSpPr>
          <a:xfrm>
            <a:off x="-122182" y="3413234"/>
            <a:ext cx="6601802" cy="3500956"/>
            <a:chOff x="-122182" y="3413234"/>
            <a:chExt cx="6601802" cy="3500956"/>
          </a:xfrm>
        </p:grpSpPr>
        <p:pic>
          <p:nvPicPr>
            <p:cNvPr id="3" name="Picture 2" descr="A picture containing building, window, bus, double&#10;&#10;Description automatically generated">
              <a:extLst>
                <a:ext uri="{FF2B5EF4-FFF2-40B4-BE49-F238E27FC236}">
                  <a16:creationId xmlns:a16="http://schemas.microsoft.com/office/drawing/2014/main" id="{A986BEC4-7332-4B4F-84C4-D111F8774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2182" y="3413234"/>
              <a:ext cx="6601802" cy="35009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694627-3BEA-964B-BF31-06C9874C76FA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002" y="3572920"/>
              <a:ext cx="950708" cy="138736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7409AD-1F87-1243-84E9-1E797C4B345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52056" y="5050384"/>
              <a:ext cx="950707" cy="6860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1BEED1-A8A7-4741-A509-B2B2B1CE1B58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5451" y="5021062"/>
              <a:ext cx="950709" cy="68605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EAFBA61-7981-EA4F-A875-00952BBD3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03" y="4929439"/>
            <a:ext cx="1755384" cy="1928561"/>
          </a:xfrm>
          <a:prstGeom prst="rect">
            <a:avLst/>
          </a:prstGeom>
        </p:spPr>
      </p:pic>
      <p:pic>
        <p:nvPicPr>
          <p:cNvPr id="18" name="Picture 17" descr="Shape, square&#10;&#10;Description automatically generated">
            <a:extLst>
              <a:ext uri="{FF2B5EF4-FFF2-40B4-BE49-F238E27FC236}">
                <a16:creationId xmlns:a16="http://schemas.microsoft.com/office/drawing/2014/main" id="{165E4B77-9B59-334C-95B9-29C5F0668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17E480C-B183-824B-9803-019CBCF8FF2F}"/>
              </a:ext>
            </a:extLst>
          </p:cNvPr>
          <p:cNvSpPr/>
          <p:nvPr/>
        </p:nvSpPr>
        <p:spPr>
          <a:xfrm>
            <a:off x="579921" y="19532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BF2ED9-0309-304F-8365-380C303AA568}"/>
              </a:ext>
            </a:extLst>
          </p:cNvPr>
          <p:cNvSpPr/>
          <p:nvPr/>
        </p:nvSpPr>
        <p:spPr>
          <a:xfrm>
            <a:off x="1497890" y="19532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54D7E90-3E20-7D47-B02C-3753D40855AF}"/>
              </a:ext>
            </a:extLst>
          </p:cNvPr>
          <p:cNvSpPr/>
          <p:nvPr/>
        </p:nvSpPr>
        <p:spPr>
          <a:xfrm>
            <a:off x="3333828" y="195327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A1B626-5C2D-1A40-A0A6-D3F1EB8C63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976" y="203555"/>
            <a:ext cx="2035981" cy="200260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91F03FC-4D39-C046-AA9C-8D7222827985}"/>
              </a:ext>
            </a:extLst>
          </p:cNvPr>
          <p:cNvSpPr/>
          <p:nvPr/>
        </p:nvSpPr>
        <p:spPr>
          <a:xfrm>
            <a:off x="2415859" y="19532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F4E07E-0854-824D-9DA5-E6C7DDE1B7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28" y="3904808"/>
            <a:ext cx="1265004" cy="87359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0F9F6F8-F44B-7541-8569-26248829F15A}"/>
              </a:ext>
            </a:extLst>
          </p:cNvPr>
          <p:cNvGrpSpPr/>
          <p:nvPr/>
        </p:nvGrpSpPr>
        <p:grpSpPr>
          <a:xfrm>
            <a:off x="-135472" y="3429790"/>
            <a:ext cx="6601802" cy="3500956"/>
            <a:chOff x="2565002" y="1027075"/>
            <a:chExt cx="6601802" cy="35009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2D79F94-4153-A54E-8715-CAAD7D0CFAA3}"/>
                </a:ext>
              </a:extLst>
            </p:cNvPr>
            <p:cNvGrpSpPr/>
            <p:nvPr/>
          </p:nvGrpSpPr>
          <p:grpSpPr>
            <a:xfrm>
              <a:off x="2565002" y="1027075"/>
              <a:ext cx="6601802" cy="3500956"/>
              <a:chOff x="-122182" y="3413234"/>
              <a:chExt cx="6601802" cy="3500956"/>
            </a:xfrm>
          </p:grpSpPr>
          <p:pic>
            <p:nvPicPr>
              <p:cNvPr id="26" name="Picture 25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5140C337-A638-3047-8972-0631C4724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2182" y="3413234"/>
                <a:ext cx="6601802" cy="350095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EB8D946-53F3-9649-BE78-24C434F52226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5002" y="3572920"/>
                <a:ext cx="950708" cy="1387366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B7864A1-9EEF-CB49-ADED-0859376FA6F9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52056" y="5050384"/>
                <a:ext cx="950707" cy="686054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4911947-4393-3643-BD56-169048BD4194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625451" y="5021062"/>
                <a:ext cx="950709" cy="686054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DD48BA6-30CB-DD4D-BD23-BFA6DEDF4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012" y="1518649"/>
              <a:ext cx="1265004" cy="87359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031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E7397-67BC-4740-921A-C8277A17A33D}"/>
              </a:ext>
            </a:extLst>
          </p:cNvPr>
          <p:cNvGrpSpPr/>
          <p:nvPr/>
        </p:nvGrpSpPr>
        <p:grpSpPr>
          <a:xfrm>
            <a:off x="8245366" y="3432940"/>
            <a:ext cx="1119352" cy="3176753"/>
            <a:chOff x="8087710" y="3429000"/>
            <a:chExt cx="1119352" cy="31767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CFE6D6-6061-8B4D-A26A-0B2A19BF55E4}"/>
                </a:ext>
              </a:extLst>
            </p:cNvPr>
            <p:cNvGrpSpPr/>
            <p:nvPr/>
          </p:nvGrpSpPr>
          <p:grpSpPr>
            <a:xfrm>
              <a:off x="8087710" y="3429000"/>
              <a:ext cx="1119352" cy="1387366"/>
              <a:chOff x="7315200" y="3184634"/>
              <a:chExt cx="1119352" cy="138736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2E0B84-8B15-F645-82D3-0373E949F5AB}"/>
                  </a:ext>
                </a:extLst>
              </p:cNvPr>
              <p:cNvSpPr/>
              <p:nvPr/>
            </p:nvSpPr>
            <p:spPr>
              <a:xfrm>
                <a:off x="7330966" y="3184634"/>
                <a:ext cx="1103586" cy="13873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54E98828-89C1-494C-A2FA-0ED90B39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5200" y="3293082"/>
                <a:ext cx="1103586" cy="58523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28D16-2704-8247-AEE1-B923E9191966}"/>
                  </a:ext>
                </a:extLst>
              </p:cNvPr>
              <p:cNvSpPr txBox="1"/>
              <p:nvPr/>
            </p:nvSpPr>
            <p:spPr>
              <a:xfrm>
                <a:off x="7330966" y="3986765"/>
                <a:ext cx="108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BUS STOP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2EAC9A-B2BB-D24A-B1BF-93802D0BD58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8655269" y="4816366"/>
              <a:ext cx="0" cy="1742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211220-8A0A-874B-B7C5-3329B875C13D}"/>
                </a:ext>
              </a:extLst>
            </p:cNvPr>
            <p:cNvSpPr/>
            <p:nvPr/>
          </p:nvSpPr>
          <p:spPr>
            <a:xfrm>
              <a:off x="8363607" y="6448098"/>
              <a:ext cx="583324" cy="15765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BCA79-A40B-3C44-A94C-D93DB29B3646}"/>
              </a:ext>
            </a:extLst>
          </p:cNvPr>
          <p:cNvGrpSpPr/>
          <p:nvPr/>
        </p:nvGrpSpPr>
        <p:grpSpPr>
          <a:xfrm>
            <a:off x="-122182" y="3413234"/>
            <a:ext cx="6601802" cy="3500956"/>
            <a:chOff x="-122182" y="3413234"/>
            <a:chExt cx="6601802" cy="3500956"/>
          </a:xfrm>
        </p:grpSpPr>
        <p:pic>
          <p:nvPicPr>
            <p:cNvPr id="3" name="Picture 2" descr="A picture containing building, window, bus, double&#10;&#10;Description automatically generated">
              <a:extLst>
                <a:ext uri="{FF2B5EF4-FFF2-40B4-BE49-F238E27FC236}">
                  <a16:creationId xmlns:a16="http://schemas.microsoft.com/office/drawing/2014/main" id="{A986BEC4-7332-4B4F-84C4-D111F8774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2182" y="3413234"/>
              <a:ext cx="6601802" cy="35009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14C5A5-5482-A14F-BA36-9088E36B2B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1757" y="4788773"/>
              <a:ext cx="938188" cy="1385573"/>
            </a:xfrm>
            <a:prstGeom prst="rect">
              <a:avLst/>
            </a:prstGeom>
          </p:spPr>
        </p:pic>
      </p:grpSp>
      <p:pic>
        <p:nvPicPr>
          <p:cNvPr id="14" name="Picture 13" descr="Shape, square&#10;&#10;Description automatically generated">
            <a:extLst>
              <a:ext uri="{FF2B5EF4-FFF2-40B4-BE49-F238E27FC236}">
                <a16:creationId xmlns:a16="http://schemas.microsoft.com/office/drawing/2014/main" id="{8B76EBD9-49BB-7B4D-9BD7-A6708C533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1F1F22E-0EB2-174E-A9D0-1DF124DCB8AC}"/>
              </a:ext>
            </a:extLst>
          </p:cNvPr>
          <p:cNvSpPr/>
          <p:nvPr/>
        </p:nvSpPr>
        <p:spPr>
          <a:xfrm>
            <a:off x="579921" y="1943181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4ED0ED-B1ED-7C4B-A2DF-BF475A1F9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5600" y="203555"/>
            <a:ext cx="2024733" cy="2002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8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window, bus, double&#10;&#10;Description automatically generated">
            <a:extLst>
              <a:ext uri="{FF2B5EF4-FFF2-40B4-BE49-F238E27FC236}">
                <a16:creationId xmlns:a16="http://schemas.microsoft.com/office/drawing/2014/main" id="{A986BEC4-7332-4B4F-84C4-D111F877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2182" y="3413234"/>
            <a:ext cx="6601802" cy="350095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E7397-67BC-4740-921A-C8277A17A33D}"/>
              </a:ext>
            </a:extLst>
          </p:cNvPr>
          <p:cNvGrpSpPr/>
          <p:nvPr/>
        </p:nvGrpSpPr>
        <p:grpSpPr>
          <a:xfrm>
            <a:off x="8245366" y="3432940"/>
            <a:ext cx="1119352" cy="3176753"/>
            <a:chOff x="8087710" y="3429000"/>
            <a:chExt cx="1119352" cy="31767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CFE6D6-6061-8B4D-A26A-0B2A19BF55E4}"/>
                </a:ext>
              </a:extLst>
            </p:cNvPr>
            <p:cNvGrpSpPr/>
            <p:nvPr/>
          </p:nvGrpSpPr>
          <p:grpSpPr>
            <a:xfrm>
              <a:off x="8087710" y="3429000"/>
              <a:ext cx="1119352" cy="1387366"/>
              <a:chOff x="7315200" y="3184634"/>
              <a:chExt cx="1119352" cy="138736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2E0B84-8B15-F645-82D3-0373E949F5AB}"/>
                  </a:ext>
                </a:extLst>
              </p:cNvPr>
              <p:cNvSpPr/>
              <p:nvPr/>
            </p:nvSpPr>
            <p:spPr>
              <a:xfrm>
                <a:off x="7330966" y="3184634"/>
                <a:ext cx="1103586" cy="13873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54E98828-89C1-494C-A2FA-0ED90B39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5200" y="3293082"/>
                <a:ext cx="1103586" cy="58523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28D16-2704-8247-AEE1-B923E9191966}"/>
                  </a:ext>
                </a:extLst>
              </p:cNvPr>
              <p:cNvSpPr txBox="1"/>
              <p:nvPr/>
            </p:nvSpPr>
            <p:spPr>
              <a:xfrm>
                <a:off x="7330966" y="3986765"/>
                <a:ext cx="108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BUS STOP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2EAC9A-B2BB-D24A-B1BF-93802D0BD58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8655269" y="4816366"/>
              <a:ext cx="0" cy="1742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211220-8A0A-874B-B7C5-3329B875C13D}"/>
                </a:ext>
              </a:extLst>
            </p:cNvPr>
            <p:cNvSpPr/>
            <p:nvPr/>
          </p:nvSpPr>
          <p:spPr>
            <a:xfrm>
              <a:off x="8363607" y="6448098"/>
              <a:ext cx="583324" cy="15765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42439DD-E281-8840-832B-99DDBD456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91" y="5191904"/>
            <a:ext cx="1375243" cy="1695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E3C884-1BE8-8546-BB53-24EF78FFF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65" y="5273103"/>
            <a:ext cx="1395824" cy="15335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5286D5-0C99-1648-A93A-EC996F2A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31" y="5135679"/>
            <a:ext cx="1427798" cy="1722321"/>
          </a:xfrm>
          <a:prstGeom prst="rect">
            <a:avLst/>
          </a:prstGeom>
        </p:spPr>
      </p:pic>
      <p:pic>
        <p:nvPicPr>
          <p:cNvPr id="15" name="Picture 14" descr="Shape, square&#10;&#10;Description automatically generated">
            <a:extLst>
              <a:ext uri="{FF2B5EF4-FFF2-40B4-BE49-F238E27FC236}">
                <a16:creationId xmlns:a16="http://schemas.microsoft.com/office/drawing/2014/main" id="{820B5565-57A2-844E-830F-D2CDB30BA5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27786E7-D29D-294A-AE65-F4E7336B64EF}"/>
              </a:ext>
            </a:extLst>
          </p:cNvPr>
          <p:cNvSpPr/>
          <p:nvPr/>
        </p:nvSpPr>
        <p:spPr>
          <a:xfrm>
            <a:off x="579921" y="1945250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E33ADC-8319-2F4C-93DD-DAE2574650A3}"/>
              </a:ext>
            </a:extLst>
          </p:cNvPr>
          <p:cNvSpPr/>
          <p:nvPr/>
        </p:nvSpPr>
        <p:spPr>
          <a:xfrm>
            <a:off x="1511061" y="1945250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17137F-F06A-2948-8F68-AF0E1FD445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9976" y="208564"/>
            <a:ext cx="2035981" cy="200260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3C1C9C3-8F09-B441-B53F-A58F356F0ED2}"/>
              </a:ext>
            </a:extLst>
          </p:cNvPr>
          <p:cNvSpPr/>
          <p:nvPr/>
        </p:nvSpPr>
        <p:spPr>
          <a:xfrm>
            <a:off x="2442201" y="1945250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D1BE51-2FAA-CB42-83D5-BD6FA362F2AE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9185" y="3679725"/>
            <a:ext cx="986394" cy="14501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17E8A7-BA9E-9B4D-A7A0-75D3BCAF186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4452" y="4964643"/>
            <a:ext cx="986394" cy="726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C8E6DB-C674-7F4A-9DAF-C5D36438A0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2448" y="5066762"/>
            <a:ext cx="1059783" cy="7267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F72F34-2E83-7646-9F8F-2809A553E2D7}"/>
              </a:ext>
            </a:extLst>
          </p:cNvPr>
          <p:cNvGrpSpPr/>
          <p:nvPr/>
        </p:nvGrpSpPr>
        <p:grpSpPr>
          <a:xfrm>
            <a:off x="-137948" y="3413234"/>
            <a:ext cx="6601802" cy="3500956"/>
            <a:chOff x="3746113" y="1472391"/>
            <a:chExt cx="6601802" cy="3500956"/>
          </a:xfrm>
        </p:grpSpPr>
        <p:pic>
          <p:nvPicPr>
            <p:cNvPr id="24" name="Picture 23" descr="A picture containing building, window, bus, double&#10;&#10;Description automatically generated">
              <a:extLst>
                <a:ext uri="{FF2B5EF4-FFF2-40B4-BE49-F238E27FC236}">
                  <a16:creationId xmlns:a16="http://schemas.microsoft.com/office/drawing/2014/main" id="{3018E24D-78E2-6D4F-9331-8C0CE4BA7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46113" y="1472391"/>
              <a:ext cx="6601802" cy="350095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00F5994-87D6-804A-BD6A-634FA6956ED9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77480" y="1738882"/>
              <a:ext cx="986394" cy="145010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6BAE557-C587-C148-BEF6-81DBEC7B1257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2747" y="3023800"/>
              <a:ext cx="986394" cy="72670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A5991F-F3D1-C84B-A734-1DC2CF7EC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70743" y="3125919"/>
              <a:ext cx="1059783" cy="72670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113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E7397-67BC-4740-921A-C8277A17A33D}"/>
              </a:ext>
            </a:extLst>
          </p:cNvPr>
          <p:cNvGrpSpPr/>
          <p:nvPr/>
        </p:nvGrpSpPr>
        <p:grpSpPr>
          <a:xfrm>
            <a:off x="8245366" y="3432940"/>
            <a:ext cx="1119352" cy="3176753"/>
            <a:chOff x="8087710" y="3429000"/>
            <a:chExt cx="1119352" cy="31767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CFE6D6-6061-8B4D-A26A-0B2A19BF55E4}"/>
                </a:ext>
              </a:extLst>
            </p:cNvPr>
            <p:cNvGrpSpPr/>
            <p:nvPr/>
          </p:nvGrpSpPr>
          <p:grpSpPr>
            <a:xfrm>
              <a:off x="8087710" y="3429000"/>
              <a:ext cx="1119352" cy="1387366"/>
              <a:chOff x="7315200" y="3184634"/>
              <a:chExt cx="1119352" cy="138736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2E0B84-8B15-F645-82D3-0373E949F5AB}"/>
                  </a:ext>
                </a:extLst>
              </p:cNvPr>
              <p:cNvSpPr/>
              <p:nvPr/>
            </p:nvSpPr>
            <p:spPr>
              <a:xfrm>
                <a:off x="7330966" y="3184634"/>
                <a:ext cx="1103586" cy="13873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54E98828-89C1-494C-A2FA-0ED90B39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5200" y="3293082"/>
                <a:ext cx="1103586" cy="58523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28D16-2704-8247-AEE1-B923E9191966}"/>
                  </a:ext>
                </a:extLst>
              </p:cNvPr>
              <p:cNvSpPr txBox="1"/>
              <p:nvPr/>
            </p:nvSpPr>
            <p:spPr>
              <a:xfrm>
                <a:off x="7330966" y="3986765"/>
                <a:ext cx="108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BUS STOP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2EAC9A-B2BB-D24A-B1BF-93802D0BD58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8655269" y="4816366"/>
              <a:ext cx="0" cy="1742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211220-8A0A-874B-B7C5-3329B875C13D}"/>
                </a:ext>
              </a:extLst>
            </p:cNvPr>
            <p:cNvSpPr/>
            <p:nvPr/>
          </p:nvSpPr>
          <p:spPr>
            <a:xfrm>
              <a:off x="8363607" y="6448098"/>
              <a:ext cx="583324" cy="15765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F0EE0F4-E882-4742-8277-541A69770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67" y="5079100"/>
            <a:ext cx="1573120" cy="19399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CA6D34-E22B-9A48-A830-177D63A83D97}"/>
              </a:ext>
            </a:extLst>
          </p:cNvPr>
          <p:cNvGrpSpPr/>
          <p:nvPr/>
        </p:nvGrpSpPr>
        <p:grpSpPr>
          <a:xfrm>
            <a:off x="0" y="3328622"/>
            <a:ext cx="6601802" cy="3500956"/>
            <a:chOff x="-122182" y="3429000"/>
            <a:chExt cx="6601802" cy="3500956"/>
          </a:xfrm>
        </p:grpSpPr>
        <p:pic>
          <p:nvPicPr>
            <p:cNvPr id="17" name="Picture 16" descr="A picture containing building, window, bus, double&#10;&#10;Description automatically generated">
              <a:extLst>
                <a:ext uri="{FF2B5EF4-FFF2-40B4-BE49-F238E27FC236}">
                  <a16:creationId xmlns:a16="http://schemas.microsoft.com/office/drawing/2014/main" id="{961CC83F-653D-A141-9B40-1D782E303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2182" y="3429000"/>
              <a:ext cx="6601802" cy="350095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61BFC4-FEBE-E54E-BFAB-791586BE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358" y="3942359"/>
              <a:ext cx="1062038" cy="87153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D32A6A9-1598-BF41-9354-5CB46AD68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821" y="5016170"/>
              <a:ext cx="1046186" cy="7224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562960-3825-9E40-8B69-AE16082DF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663" y="3979668"/>
              <a:ext cx="1046186" cy="7224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D4F5071-663F-454C-83D7-736853D62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20662" y="4980768"/>
              <a:ext cx="1123802" cy="811633"/>
            </a:xfrm>
            <a:prstGeom prst="rect">
              <a:avLst/>
            </a:prstGeom>
          </p:spPr>
        </p:pic>
      </p:grpSp>
      <p:pic>
        <p:nvPicPr>
          <p:cNvPr id="24" name="Picture 23" descr="Shape, square&#10;&#10;Description automatically generated">
            <a:extLst>
              <a:ext uri="{FF2B5EF4-FFF2-40B4-BE49-F238E27FC236}">
                <a16:creationId xmlns:a16="http://schemas.microsoft.com/office/drawing/2014/main" id="{2231CB9A-49E3-2245-A501-542CE5B91A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05A4BCC-5148-0448-B76E-1EB14B879F3F}"/>
              </a:ext>
            </a:extLst>
          </p:cNvPr>
          <p:cNvSpPr/>
          <p:nvPr/>
        </p:nvSpPr>
        <p:spPr>
          <a:xfrm>
            <a:off x="579921" y="1950183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8883D3-8122-2C45-B9AB-BA658C6AF579}"/>
              </a:ext>
            </a:extLst>
          </p:cNvPr>
          <p:cNvSpPr/>
          <p:nvPr/>
        </p:nvSpPr>
        <p:spPr>
          <a:xfrm>
            <a:off x="1492822" y="1950183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DF18CD-513C-024A-8DB4-DA4B27FED2CB}"/>
              </a:ext>
            </a:extLst>
          </p:cNvPr>
          <p:cNvSpPr/>
          <p:nvPr/>
        </p:nvSpPr>
        <p:spPr>
          <a:xfrm>
            <a:off x="4231525" y="1950183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2A30ADE-0616-D043-9F90-F506DDE34F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309" y="28422"/>
            <a:ext cx="2024733" cy="200260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93A6045-E44C-1940-BF4A-F37C6719C182}"/>
              </a:ext>
            </a:extLst>
          </p:cNvPr>
          <p:cNvSpPr/>
          <p:nvPr/>
        </p:nvSpPr>
        <p:spPr>
          <a:xfrm>
            <a:off x="2405723" y="1950183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1BF0A2-F510-E44F-B5D0-47ECCE06C155}"/>
              </a:ext>
            </a:extLst>
          </p:cNvPr>
          <p:cNvSpPr/>
          <p:nvPr/>
        </p:nvSpPr>
        <p:spPr>
          <a:xfrm>
            <a:off x="3318624" y="1950183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2071F7A-C1C1-0140-A7E9-694F7AA517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003" y="3896646"/>
            <a:ext cx="1046187" cy="72247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458A0E4-3DBA-5D45-BF5D-505BF124E5A2}"/>
              </a:ext>
            </a:extLst>
          </p:cNvPr>
          <p:cNvGrpSpPr/>
          <p:nvPr/>
        </p:nvGrpSpPr>
        <p:grpSpPr>
          <a:xfrm>
            <a:off x="-15766" y="3328622"/>
            <a:ext cx="6601802" cy="3500956"/>
            <a:chOff x="3542362" y="372564"/>
            <a:chExt cx="6601802" cy="350095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1AD559D-5A6B-D347-8C03-D02FAF9A9A5A}"/>
                </a:ext>
              </a:extLst>
            </p:cNvPr>
            <p:cNvGrpSpPr/>
            <p:nvPr/>
          </p:nvGrpSpPr>
          <p:grpSpPr>
            <a:xfrm>
              <a:off x="3542362" y="372564"/>
              <a:ext cx="6601802" cy="3500956"/>
              <a:chOff x="-122182" y="3429000"/>
              <a:chExt cx="6601802" cy="3500956"/>
            </a:xfrm>
          </p:grpSpPr>
          <p:pic>
            <p:nvPicPr>
              <p:cNvPr id="39" name="Picture 38" descr="A picture containing building, window, bus, double&#10;&#10;Description automatically generated">
                <a:extLst>
                  <a:ext uri="{FF2B5EF4-FFF2-40B4-BE49-F238E27FC236}">
                    <a16:creationId xmlns:a16="http://schemas.microsoft.com/office/drawing/2014/main" id="{725E6426-01A1-834C-B0DA-B8F42EE9E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2182" y="3429000"/>
                <a:ext cx="6601802" cy="3500956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779CE0A-C213-9E4F-AE7A-7B83675F9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7358" y="3942359"/>
                <a:ext cx="1062038" cy="87153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A962076-8D94-014B-8C9A-6B5FFB827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6821" y="5016170"/>
                <a:ext cx="1046186" cy="722478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737A06C-FBEC-0F43-8D5C-C50AAFD41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0663" y="3979668"/>
                <a:ext cx="1046186" cy="722478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6CFC171-5163-EF4E-B2A0-90BEFE987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20662" y="4980768"/>
                <a:ext cx="1123802" cy="811633"/>
              </a:xfrm>
              <a:prstGeom prst="rect">
                <a:avLst/>
              </a:prstGeom>
            </p:spPr>
          </p:pic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5F06152-89EA-3844-ACA4-AC1971368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81365" y="940588"/>
              <a:ext cx="1046187" cy="72247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683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ooden table&#10;&#10;Description automatically generated">
            <a:extLst>
              <a:ext uri="{FF2B5EF4-FFF2-40B4-BE49-F238E27FC236}">
                <a16:creationId xmlns:a16="http://schemas.microsoft.com/office/drawing/2014/main" id="{9EB9D09A-5714-DF49-9451-D038EE5E43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0"/>
          <a:stretch/>
        </p:blipFill>
        <p:spPr>
          <a:xfrm>
            <a:off x="594380" y="1863090"/>
            <a:ext cx="4524575" cy="3131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64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0.6|16.2|4.4|10.3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7|12.3|16.2|12.1|0.8|0.9|11.1|4.6|6.8|21.1|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1|10.4|14.1|6.2|11.7|3.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9|16|12.8|18.1|0.6|0.8|2.8|3.3|2.5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|12.7|8.1|14.6|0.9|0.9|0.7|8.6|4.2|8|15.6|1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</Words>
  <Application>Microsoft Office PowerPoint</Application>
  <PresentationFormat>A4 Paper (210x297 mm)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Cooper</dc:creator>
  <cp:lastModifiedBy>Gemma Bleakley</cp:lastModifiedBy>
  <cp:revision>6</cp:revision>
  <dcterms:created xsi:type="dcterms:W3CDTF">2020-11-25T09:44:04Z</dcterms:created>
  <dcterms:modified xsi:type="dcterms:W3CDTF">2022-01-07T15:56:32Z</dcterms:modified>
</cp:coreProperties>
</file>