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3" r:id="rId3"/>
    <p:sldId id="265" r:id="rId4"/>
    <p:sldId id="266" r:id="rId5"/>
    <p:sldId id="268" r:id="rId6"/>
    <p:sldId id="267" r:id="rId7"/>
    <p:sldId id="269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797" y="58"/>
      </p:cViewPr>
      <p:guideLst>
        <p:guide orient="horz" pos="424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tif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07/01/2022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F9106D5-F9C5-2A47-9237-31CA489981C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59027" y="-153375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481C461-6606-6741-BDE0-A0DFEC515908}"/>
              </a:ext>
            </a:extLst>
          </p:cNvPr>
          <p:cNvSpPr/>
          <p:nvPr/>
        </p:nvSpPr>
        <p:spPr>
          <a:xfrm>
            <a:off x="900749" y="4644786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F782BDE-4CB5-5040-B1AB-BA2A2AF6307A}"/>
              </a:ext>
            </a:extLst>
          </p:cNvPr>
          <p:cNvSpPr/>
          <p:nvPr/>
        </p:nvSpPr>
        <p:spPr>
          <a:xfrm>
            <a:off x="1193039" y="3281148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23031E-0DF9-A24D-A123-553BEFEF4625}"/>
              </a:ext>
            </a:extLst>
          </p:cNvPr>
          <p:cNvSpPr/>
          <p:nvPr/>
        </p:nvSpPr>
        <p:spPr>
          <a:xfrm>
            <a:off x="1193039" y="1917510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459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45ECF21B-C5CD-A64D-A277-3B8E95E27C8E}"/>
              </a:ext>
            </a:extLst>
          </p:cNvPr>
          <p:cNvSpPr/>
          <p:nvPr/>
        </p:nvSpPr>
        <p:spPr>
          <a:xfrm>
            <a:off x="1187354" y="1378425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C519ED1-BF65-C74F-BE4D-0E9A1FABEC9C}"/>
              </a:ext>
            </a:extLst>
          </p:cNvPr>
          <p:cNvSpPr/>
          <p:nvPr/>
        </p:nvSpPr>
        <p:spPr>
          <a:xfrm>
            <a:off x="3381231" y="3235657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9DB1E84-DA07-1948-9B90-21232E775747}"/>
              </a:ext>
            </a:extLst>
          </p:cNvPr>
          <p:cNvSpPr/>
          <p:nvPr/>
        </p:nvSpPr>
        <p:spPr>
          <a:xfrm>
            <a:off x="1187354" y="5092891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FD3956-AC23-CA4F-AF0D-D47C79005601}"/>
              </a:ext>
            </a:extLst>
          </p:cNvPr>
          <p:cNvSpPr/>
          <p:nvPr/>
        </p:nvSpPr>
        <p:spPr>
          <a:xfrm>
            <a:off x="3673519" y="1670713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38A13FE-49A7-3B45-8060-5C1956731649}"/>
              </a:ext>
            </a:extLst>
          </p:cNvPr>
          <p:cNvSpPr/>
          <p:nvPr/>
        </p:nvSpPr>
        <p:spPr>
          <a:xfrm>
            <a:off x="1479642" y="3527947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000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FF6F1A0-2A32-1549-8E22-FB6E2D0AAD04}"/>
              </a:ext>
            </a:extLst>
          </p:cNvPr>
          <p:cNvSpPr/>
          <p:nvPr/>
        </p:nvSpPr>
        <p:spPr>
          <a:xfrm>
            <a:off x="1187354" y="1378425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2857464-5490-CD44-B55A-F84C2940B304}"/>
              </a:ext>
            </a:extLst>
          </p:cNvPr>
          <p:cNvSpPr/>
          <p:nvPr/>
        </p:nvSpPr>
        <p:spPr>
          <a:xfrm>
            <a:off x="1479642" y="4184176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962ACA0-4414-4E47-A4C6-836DD886139F}"/>
              </a:ext>
            </a:extLst>
          </p:cNvPr>
          <p:cNvSpPr/>
          <p:nvPr/>
        </p:nvSpPr>
        <p:spPr>
          <a:xfrm>
            <a:off x="3305032" y="3891888"/>
            <a:ext cx="1078173" cy="107817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766152E-D0C4-6C46-93A2-39036AE8A9C1}"/>
              </a:ext>
            </a:extLst>
          </p:cNvPr>
          <p:cNvSpPr/>
          <p:nvPr/>
        </p:nvSpPr>
        <p:spPr>
          <a:xfrm>
            <a:off x="3597320" y="1670713"/>
            <a:ext cx="493595" cy="4935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666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9D4C7E2-1C99-5347-9924-462D98F7DD8D}"/>
              </a:ext>
            </a:extLst>
          </p:cNvPr>
          <p:cNvGrpSpPr/>
          <p:nvPr/>
        </p:nvGrpSpPr>
        <p:grpSpPr>
          <a:xfrm>
            <a:off x="-2172855" y="3198707"/>
            <a:ext cx="13927668" cy="3418703"/>
            <a:chOff x="-2172855" y="3198707"/>
            <a:chExt cx="13927668" cy="3418703"/>
          </a:xfrm>
        </p:grpSpPr>
        <p:sp>
          <p:nvSpPr>
            <p:cNvPr id="3" name="Chord 2">
              <a:extLst>
                <a:ext uri="{FF2B5EF4-FFF2-40B4-BE49-F238E27FC236}">
                  <a16:creationId xmlns:a16="http://schemas.microsoft.com/office/drawing/2014/main" id="{6FBA1048-4A95-1D45-A581-0C6C4DF22642}"/>
                </a:ext>
              </a:extLst>
            </p:cNvPr>
            <p:cNvSpPr/>
            <p:nvPr/>
          </p:nvSpPr>
          <p:spPr>
            <a:xfrm flipV="1">
              <a:off x="4292993" y="3304122"/>
              <a:ext cx="7461820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hord 3">
              <a:extLst>
                <a:ext uri="{FF2B5EF4-FFF2-40B4-BE49-F238E27FC236}">
                  <a16:creationId xmlns:a16="http://schemas.microsoft.com/office/drawing/2014/main" id="{FDB64D8D-BE61-9743-844E-85E25B9C14C2}"/>
                </a:ext>
              </a:extLst>
            </p:cNvPr>
            <p:cNvSpPr/>
            <p:nvPr/>
          </p:nvSpPr>
          <p:spPr>
            <a:xfrm rot="10800000" flipV="1">
              <a:off x="-2172855" y="3198707"/>
              <a:ext cx="6954965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81C70A3-4A00-A449-B356-9662DF9E9350}"/>
                </a:ext>
              </a:extLst>
            </p:cNvPr>
            <p:cNvSpPr/>
            <p:nvPr/>
          </p:nvSpPr>
          <p:spPr>
            <a:xfrm>
              <a:off x="324558" y="3994538"/>
              <a:ext cx="8694753" cy="262287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F85BD29-ADAF-144E-9876-84D8603FECFA}"/>
                </a:ext>
              </a:extLst>
            </p:cNvPr>
            <p:cNvSpPr/>
            <p:nvPr/>
          </p:nvSpPr>
          <p:spPr>
            <a:xfrm>
              <a:off x="495613" y="3764495"/>
              <a:ext cx="5420275" cy="2798512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37FCF0D-B7B6-D441-A4A0-FF0D5D3691E9}"/>
                </a:ext>
              </a:extLst>
            </p:cNvPr>
            <p:cNvGrpSpPr/>
            <p:nvPr/>
          </p:nvGrpSpPr>
          <p:grpSpPr>
            <a:xfrm>
              <a:off x="3669538" y="3729315"/>
              <a:ext cx="1372396" cy="819334"/>
              <a:chOff x="3109317" y="4153991"/>
              <a:chExt cx="1372396" cy="819334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589C766-7D5A-ED4E-BA61-8E1466A5FE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23509" y="426741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3D7A6C85-B83C-DD42-847F-B19335AE57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09317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34FAA986-5412-AF42-B30F-B963DCC681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99825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ACD06A5-2819-8C4E-971F-4193FF1616FD}"/>
                </a:ext>
              </a:extLst>
            </p:cNvPr>
            <p:cNvGrpSpPr/>
            <p:nvPr/>
          </p:nvGrpSpPr>
          <p:grpSpPr>
            <a:xfrm rot="1027205">
              <a:off x="771362" y="5590394"/>
              <a:ext cx="1372396" cy="819334"/>
              <a:chOff x="1655459" y="5892017"/>
              <a:chExt cx="1372396" cy="819334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9C31464-E53E-3C49-8E13-6AC6405436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69651" y="600543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BEDB1A2-1FD9-5844-8B6B-B2F0238C1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5459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12EED4A-1B19-9A4C-8A86-004A8CDD83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5967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</p:grpSp>
      <p:pic>
        <p:nvPicPr>
          <p:cNvPr id="15" name="Picture 1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7CDAF2A-5762-3C4E-8934-7D5D956AEF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21" y="4218750"/>
            <a:ext cx="1434704" cy="1335759"/>
          </a:xfrm>
          <a:prstGeom prst="rect">
            <a:avLst/>
          </a:prstGeom>
        </p:spPr>
      </p:pic>
      <p:pic>
        <p:nvPicPr>
          <p:cNvPr id="16" name="Picture 15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85FB895-700E-A745-9E87-F8DC04A2E8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465" y="3793194"/>
            <a:ext cx="1434704" cy="1335759"/>
          </a:xfrm>
          <a:prstGeom prst="rect">
            <a:avLst/>
          </a:prstGeom>
        </p:spPr>
      </p:pic>
      <p:pic>
        <p:nvPicPr>
          <p:cNvPr id="17" name="Picture 1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69B89463-3A50-E74D-BDF5-69E4E9077D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781" y="4527619"/>
            <a:ext cx="1434704" cy="1335759"/>
          </a:xfrm>
          <a:prstGeom prst="rect">
            <a:avLst/>
          </a:prstGeom>
        </p:spPr>
      </p:pic>
      <p:pic>
        <p:nvPicPr>
          <p:cNvPr id="18" name="Picture 17" descr="A picture containing computer&#10;&#10;Description automatically generated">
            <a:extLst>
              <a:ext uri="{FF2B5EF4-FFF2-40B4-BE49-F238E27FC236}">
                <a16:creationId xmlns:a16="http://schemas.microsoft.com/office/drawing/2014/main" id="{0AB7D538-01EA-2046-A0BB-9B7003CBC7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355" y="4845239"/>
            <a:ext cx="1434704" cy="1335759"/>
          </a:xfrm>
          <a:prstGeom prst="rect">
            <a:avLst/>
          </a:prstGeom>
        </p:spPr>
      </p:pic>
      <p:pic>
        <p:nvPicPr>
          <p:cNvPr id="19" name="Picture 18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E252AAA-6B0A-2E4B-B853-2AC713DF06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781" y="3760484"/>
            <a:ext cx="1434704" cy="1335759"/>
          </a:xfrm>
          <a:prstGeom prst="rect">
            <a:avLst/>
          </a:prstGeom>
        </p:spPr>
      </p:pic>
      <p:pic>
        <p:nvPicPr>
          <p:cNvPr id="20" name="Picture 19" descr="Shape, square&#10;&#10;Description automatically generated">
            <a:extLst>
              <a:ext uri="{FF2B5EF4-FFF2-40B4-BE49-F238E27FC236}">
                <a16:creationId xmlns:a16="http://schemas.microsoft.com/office/drawing/2014/main" id="{7B793BE0-0570-6549-9F6B-2CA8D2EC55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7" y="1759516"/>
            <a:ext cx="4603172" cy="944240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681EB840-D9E7-AC4A-99B5-6C1D46579EB6}"/>
              </a:ext>
            </a:extLst>
          </p:cNvPr>
          <p:cNvSpPr/>
          <p:nvPr/>
        </p:nvSpPr>
        <p:spPr>
          <a:xfrm>
            <a:off x="579921" y="1953425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561FEEF-A91D-1541-A034-A107E59CD86E}"/>
              </a:ext>
            </a:extLst>
          </p:cNvPr>
          <p:cNvSpPr/>
          <p:nvPr/>
        </p:nvSpPr>
        <p:spPr>
          <a:xfrm>
            <a:off x="1487366" y="1953425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3284D5E-0D9E-4E49-BF68-FDA8EE96E7DB}"/>
              </a:ext>
            </a:extLst>
          </p:cNvPr>
          <p:cNvSpPr/>
          <p:nvPr/>
        </p:nvSpPr>
        <p:spPr>
          <a:xfrm>
            <a:off x="2394811" y="1953425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5E6909-DC14-4C45-AC27-F04EE0C78648}"/>
              </a:ext>
            </a:extLst>
          </p:cNvPr>
          <p:cNvSpPr/>
          <p:nvPr/>
        </p:nvSpPr>
        <p:spPr>
          <a:xfrm>
            <a:off x="3302256" y="1953425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29AE485-80A1-5248-8543-F78D6E9A9870}"/>
              </a:ext>
            </a:extLst>
          </p:cNvPr>
          <p:cNvSpPr/>
          <p:nvPr/>
        </p:nvSpPr>
        <p:spPr>
          <a:xfrm>
            <a:off x="4209702" y="1953425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 descr="A close up of a sign&#10;&#10;Description automatically generated">
            <a:extLst>
              <a:ext uri="{FF2B5EF4-FFF2-40B4-BE49-F238E27FC236}">
                <a16:creationId xmlns:a16="http://schemas.microsoft.com/office/drawing/2014/main" id="{6C13AD9A-8751-224D-89EB-3A2B296B67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893" y="13953"/>
            <a:ext cx="2035982" cy="20137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251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9D4C7E2-1C99-5347-9924-462D98F7DD8D}"/>
              </a:ext>
            </a:extLst>
          </p:cNvPr>
          <p:cNvGrpSpPr/>
          <p:nvPr/>
        </p:nvGrpSpPr>
        <p:grpSpPr>
          <a:xfrm>
            <a:off x="-2172855" y="3198707"/>
            <a:ext cx="13927668" cy="3418703"/>
            <a:chOff x="-2172855" y="3198707"/>
            <a:chExt cx="13927668" cy="3418703"/>
          </a:xfrm>
        </p:grpSpPr>
        <p:sp>
          <p:nvSpPr>
            <p:cNvPr id="3" name="Chord 2">
              <a:extLst>
                <a:ext uri="{FF2B5EF4-FFF2-40B4-BE49-F238E27FC236}">
                  <a16:creationId xmlns:a16="http://schemas.microsoft.com/office/drawing/2014/main" id="{6FBA1048-4A95-1D45-A581-0C6C4DF22642}"/>
                </a:ext>
              </a:extLst>
            </p:cNvPr>
            <p:cNvSpPr/>
            <p:nvPr/>
          </p:nvSpPr>
          <p:spPr>
            <a:xfrm flipV="1">
              <a:off x="4292993" y="3304122"/>
              <a:ext cx="7461820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hord 3">
              <a:extLst>
                <a:ext uri="{FF2B5EF4-FFF2-40B4-BE49-F238E27FC236}">
                  <a16:creationId xmlns:a16="http://schemas.microsoft.com/office/drawing/2014/main" id="{FDB64D8D-BE61-9743-844E-85E25B9C14C2}"/>
                </a:ext>
              </a:extLst>
            </p:cNvPr>
            <p:cNvSpPr/>
            <p:nvPr/>
          </p:nvSpPr>
          <p:spPr>
            <a:xfrm rot="10800000" flipV="1">
              <a:off x="-2172855" y="3198707"/>
              <a:ext cx="6954965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81C70A3-4A00-A449-B356-9662DF9E9350}"/>
                </a:ext>
              </a:extLst>
            </p:cNvPr>
            <p:cNvSpPr/>
            <p:nvPr/>
          </p:nvSpPr>
          <p:spPr>
            <a:xfrm>
              <a:off x="324558" y="3994538"/>
              <a:ext cx="8694753" cy="262287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F85BD29-ADAF-144E-9876-84D8603FECFA}"/>
                </a:ext>
              </a:extLst>
            </p:cNvPr>
            <p:cNvSpPr/>
            <p:nvPr/>
          </p:nvSpPr>
          <p:spPr>
            <a:xfrm>
              <a:off x="495613" y="3764495"/>
              <a:ext cx="5420275" cy="2798512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37FCF0D-B7B6-D441-A4A0-FF0D5D3691E9}"/>
                </a:ext>
              </a:extLst>
            </p:cNvPr>
            <p:cNvGrpSpPr/>
            <p:nvPr/>
          </p:nvGrpSpPr>
          <p:grpSpPr>
            <a:xfrm>
              <a:off x="3669538" y="3729315"/>
              <a:ext cx="1372396" cy="819334"/>
              <a:chOff x="3109317" y="4153991"/>
              <a:chExt cx="1372396" cy="819334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589C766-7D5A-ED4E-BA61-8E1466A5FE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23509" y="426741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3D7A6C85-B83C-DD42-847F-B19335AE57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09317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34FAA986-5412-AF42-B30F-B963DCC681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99825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ACD06A5-2819-8C4E-971F-4193FF1616FD}"/>
                </a:ext>
              </a:extLst>
            </p:cNvPr>
            <p:cNvGrpSpPr/>
            <p:nvPr/>
          </p:nvGrpSpPr>
          <p:grpSpPr>
            <a:xfrm rot="1027205">
              <a:off x="771362" y="5590394"/>
              <a:ext cx="1372396" cy="819334"/>
              <a:chOff x="1655459" y="5892017"/>
              <a:chExt cx="1372396" cy="819334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9C31464-E53E-3C49-8E13-6AC6405436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69651" y="600543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BEDB1A2-1FD9-5844-8B6B-B2F0238C1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5459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12EED4A-1B19-9A4C-8A86-004A8CDD83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5967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</p:grpSp>
      <p:pic>
        <p:nvPicPr>
          <p:cNvPr id="15" name="Picture 1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7CDAF2A-5762-3C4E-8934-7D5D956AEF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21" y="4218750"/>
            <a:ext cx="1434704" cy="1335759"/>
          </a:xfrm>
          <a:prstGeom prst="rect">
            <a:avLst/>
          </a:prstGeom>
        </p:spPr>
      </p:pic>
      <p:pic>
        <p:nvPicPr>
          <p:cNvPr id="16" name="Picture 15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85FB895-700E-A745-9E87-F8DC04A2E8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465" y="3793194"/>
            <a:ext cx="1434704" cy="1335759"/>
          </a:xfrm>
          <a:prstGeom prst="rect">
            <a:avLst/>
          </a:prstGeom>
        </p:spPr>
      </p:pic>
      <p:pic>
        <p:nvPicPr>
          <p:cNvPr id="17" name="Picture 1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69B89463-3A50-E74D-BDF5-69E4E9077D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781" y="4527619"/>
            <a:ext cx="1434704" cy="1335759"/>
          </a:xfrm>
          <a:prstGeom prst="rect">
            <a:avLst/>
          </a:prstGeom>
        </p:spPr>
      </p:pic>
      <p:pic>
        <p:nvPicPr>
          <p:cNvPr id="20" name="Picture 19" descr="Shape, square&#10;&#10;Description automatically generated">
            <a:extLst>
              <a:ext uri="{FF2B5EF4-FFF2-40B4-BE49-F238E27FC236}">
                <a16:creationId xmlns:a16="http://schemas.microsoft.com/office/drawing/2014/main" id="{7B793BE0-0570-6549-9F6B-2CA8D2EC55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7" y="1759516"/>
            <a:ext cx="4603172" cy="944240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681EB840-D9E7-AC4A-99B5-6C1D46579EB6}"/>
              </a:ext>
            </a:extLst>
          </p:cNvPr>
          <p:cNvSpPr/>
          <p:nvPr/>
        </p:nvSpPr>
        <p:spPr>
          <a:xfrm>
            <a:off x="579921" y="1954596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561FEEF-A91D-1541-A034-A107E59CD86E}"/>
              </a:ext>
            </a:extLst>
          </p:cNvPr>
          <p:cNvSpPr/>
          <p:nvPr/>
        </p:nvSpPr>
        <p:spPr>
          <a:xfrm>
            <a:off x="1505973" y="1954596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5E6909-DC14-4C45-AC27-F04EE0C78648}"/>
              </a:ext>
            </a:extLst>
          </p:cNvPr>
          <p:cNvSpPr/>
          <p:nvPr/>
        </p:nvSpPr>
        <p:spPr>
          <a:xfrm>
            <a:off x="2432026" y="1954596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C13AD9A-8751-224D-89EB-3A2B296B67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4064" y="188777"/>
            <a:ext cx="2035982" cy="20026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109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9D4C7E2-1C99-5347-9924-462D98F7DD8D}"/>
              </a:ext>
            </a:extLst>
          </p:cNvPr>
          <p:cNvGrpSpPr/>
          <p:nvPr/>
        </p:nvGrpSpPr>
        <p:grpSpPr>
          <a:xfrm>
            <a:off x="-2172855" y="3198707"/>
            <a:ext cx="13927668" cy="3418703"/>
            <a:chOff x="-2172855" y="3198707"/>
            <a:chExt cx="13927668" cy="3418703"/>
          </a:xfrm>
        </p:grpSpPr>
        <p:sp>
          <p:nvSpPr>
            <p:cNvPr id="3" name="Chord 2">
              <a:extLst>
                <a:ext uri="{FF2B5EF4-FFF2-40B4-BE49-F238E27FC236}">
                  <a16:creationId xmlns:a16="http://schemas.microsoft.com/office/drawing/2014/main" id="{6FBA1048-4A95-1D45-A581-0C6C4DF22642}"/>
                </a:ext>
              </a:extLst>
            </p:cNvPr>
            <p:cNvSpPr/>
            <p:nvPr/>
          </p:nvSpPr>
          <p:spPr>
            <a:xfrm flipV="1">
              <a:off x="4292993" y="3304122"/>
              <a:ext cx="7461820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hord 3">
              <a:extLst>
                <a:ext uri="{FF2B5EF4-FFF2-40B4-BE49-F238E27FC236}">
                  <a16:creationId xmlns:a16="http://schemas.microsoft.com/office/drawing/2014/main" id="{FDB64D8D-BE61-9743-844E-85E25B9C14C2}"/>
                </a:ext>
              </a:extLst>
            </p:cNvPr>
            <p:cNvSpPr/>
            <p:nvPr/>
          </p:nvSpPr>
          <p:spPr>
            <a:xfrm rot="10800000" flipV="1">
              <a:off x="-2172855" y="3198707"/>
              <a:ext cx="6954965" cy="1859629"/>
            </a:xfrm>
            <a:prstGeom prst="chord">
              <a:avLst>
                <a:gd name="adj1" fmla="val 2526613"/>
                <a:gd name="adj2" fmla="val 190833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81C70A3-4A00-A449-B356-9662DF9E9350}"/>
                </a:ext>
              </a:extLst>
            </p:cNvPr>
            <p:cNvSpPr/>
            <p:nvPr/>
          </p:nvSpPr>
          <p:spPr>
            <a:xfrm>
              <a:off x="324558" y="3994538"/>
              <a:ext cx="8694753" cy="262287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F85BD29-ADAF-144E-9876-84D8603FECFA}"/>
                </a:ext>
              </a:extLst>
            </p:cNvPr>
            <p:cNvSpPr/>
            <p:nvPr/>
          </p:nvSpPr>
          <p:spPr>
            <a:xfrm>
              <a:off x="495613" y="3764495"/>
              <a:ext cx="5420275" cy="2798512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37FCF0D-B7B6-D441-A4A0-FF0D5D3691E9}"/>
                </a:ext>
              </a:extLst>
            </p:cNvPr>
            <p:cNvGrpSpPr/>
            <p:nvPr/>
          </p:nvGrpSpPr>
          <p:grpSpPr>
            <a:xfrm>
              <a:off x="3669538" y="3729315"/>
              <a:ext cx="1372396" cy="819334"/>
              <a:chOff x="3109317" y="4153991"/>
              <a:chExt cx="1372396" cy="819334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589C766-7D5A-ED4E-BA61-8E1466A5FE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23509" y="426741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3D7A6C85-B83C-DD42-847F-B19335AE57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09317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34FAA986-5412-AF42-B30F-B963DCC681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99825" y="4153991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ACD06A5-2819-8C4E-971F-4193FF1616FD}"/>
                </a:ext>
              </a:extLst>
            </p:cNvPr>
            <p:cNvGrpSpPr/>
            <p:nvPr/>
          </p:nvGrpSpPr>
          <p:grpSpPr>
            <a:xfrm rot="1027205">
              <a:off x="771362" y="5590394"/>
              <a:ext cx="1372396" cy="819334"/>
              <a:chOff x="1655459" y="5892017"/>
              <a:chExt cx="1372396" cy="819334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9C31464-E53E-3C49-8E13-6AC6405436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69651" y="600543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BEDB1A2-1FD9-5844-8B6B-B2F0238C1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5459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12EED4A-1B19-9A4C-8A86-004A8CDD83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5967" y="5892017"/>
                <a:ext cx="758204" cy="705914"/>
              </a:xfrm>
              <a:prstGeom prst="rect">
                <a:avLst/>
              </a:prstGeom>
              <a:scene3d>
                <a:camera prst="isometricTopUp"/>
                <a:lightRig rig="threePt" dir="t"/>
              </a:scene3d>
            </p:spPr>
          </p:pic>
        </p:grpSp>
      </p:grpSp>
      <p:pic>
        <p:nvPicPr>
          <p:cNvPr id="15" name="Picture 1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7CDAF2A-5762-3C4E-8934-7D5D956AEF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21" y="4218750"/>
            <a:ext cx="1434704" cy="1335759"/>
          </a:xfrm>
          <a:prstGeom prst="rect">
            <a:avLst/>
          </a:prstGeom>
        </p:spPr>
      </p:pic>
      <p:pic>
        <p:nvPicPr>
          <p:cNvPr id="16" name="Picture 15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85FB895-700E-A745-9E87-F8DC04A2E8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933" y="4586002"/>
            <a:ext cx="1434704" cy="1335759"/>
          </a:xfrm>
          <a:prstGeom prst="rect">
            <a:avLst/>
          </a:prstGeom>
        </p:spPr>
      </p:pic>
      <p:pic>
        <p:nvPicPr>
          <p:cNvPr id="17" name="Picture 1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69B89463-3A50-E74D-BDF5-69E4E9077D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525" y="4951494"/>
            <a:ext cx="1434704" cy="1335759"/>
          </a:xfrm>
          <a:prstGeom prst="rect">
            <a:avLst/>
          </a:prstGeom>
        </p:spPr>
      </p:pic>
      <p:pic>
        <p:nvPicPr>
          <p:cNvPr id="19" name="Picture 18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E252AAA-6B0A-2E4B-B853-2AC713DF06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0" y="3593199"/>
            <a:ext cx="1434704" cy="1335759"/>
          </a:xfrm>
          <a:prstGeom prst="rect">
            <a:avLst/>
          </a:prstGeom>
        </p:spPr>
      </p:pic>
      <p:pic>
        <p:nvPicPr>
          <p:cNvPr id="20" name="Picture 19" descr="Shape, square&#10;&#10;Description automatically generated">
            <a:extLst>
              <a:ext uri="{FF2B5EF4-FFF2-40B4-BE49-F238E27FC236}">
                <a16:creationId xmlns:a16="http://schemas.microsoft.com/office/drawing/2014/main" id="{7B793BE0-0570-6549-9F6B-2CA8D2EC55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7" y="1759516"/>
            <a:ext cx="4603172" cy="944240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681EB840-D9E7-AC4A-99B5-6C1D46579EB6}"/>
              </a:ext>
            </a:extLst>
          </p:cNvPr>
          <p:cNvSpPr/>
          <p:nvPr/>
        </p:nvSpPr>
        <p:spPr>
          <a:xfrm>
            <a:off x="579921" y="1953155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561FEEF-A91D-1541-A034-A107E59CD86E}"/>
              </a:ext>
            </a:extLst>
          </p:cNvPr>
          <p:cNvSpPr/>
          <p:nvPr/>
        </p:nvSpPr>
        <p:spPr>
          <a:xfrm>
            <a:off x="1498678" y="1953155"/>
            <a:ext cx="540000" cy="54243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5E6909-DC14-4C45-AC27-F04EE0C78648}"/>
              </a:ext>
            </a:extLst>
          </p:cNvPr>
          <p:cNvSpPr/>
          <p:nvPr/>
        </p:nvSpPr>
        <p:spPr>
          <a:xfrm>
            <a:off x="2417435" y="1953155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29AE485-80A1-5248-8543-F78D6E9A9870}"/>
              </a:ext>
            </a:extLst>
          </p:cNvPr>
          <p:cNvSpPr/>
          <p:nvPr/>
        </p:nvSpPr>
        <p:spPr>
          <a:xfrm>
            <a:off x="3336191" y="1953155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C13AD9A-8751-224D-89EB-3A2B296B67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2229" y="209659"/>
            <a:ext cx="2035982" cy="20026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826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ord 2">
            <a:extLst>
              <a:ext uri="{FF2B5EF4-FFF2-40B4-BE49-F238E27FC236}">
                <a16:creationId xmlns:a16="http://schemas.microsoft.com/office/drawing/2014/main" id="{6FBA1048-4A95-1D45-A581-0C6C4DF22642}"/>
              </a:ext>
            </a:extLst>
          </p:cNvPr>
          <p:cNvSpPr/>
          <p:nvPr/>
        </p:nvSpPr>
        <p:spPr>
          <a:xfrm flipV="1">
            <a:off x="4292993" y="3304122"/>
            <a:ext cx="7461820" cy="1859629"/>
          </a:xfrm>
          <a:prstGeom prst="chord">
            <a:avLst>
              <a:gd name="adj1" fmla="val 2526613"/>
              <a:gd name="adj2" fmla="val 1908331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hord 3">
            <a:extLst>
              <a:ext uri="{FF2B5EF4-FFF2-40B4-BE49-F238E27FC236}">
                <a16:creationId xmlns:a16="http://schemas.microsoft.com/office/drawing/2014/main" id="{FDB64D8D-BE61-9743-844E-85E25B9C14C2}"/>
              </a:ext>
            </a:extLst>
          </p:cNvPr>
          <p:cNvSpPr/>
          <p:nvPr/>
        </p:nvSpPr>
        <p:spPr>
          <a:xfrm rot="10800000" flipV="1">
            <a:off x="-2172855" y="3198707"/>
            <a:ext cx="6954965" cy="1859629"/>
          </a:xfrm>
          <a:prstGeom prst="chord">
            <a:avLst>
              <a:gd name="adj1" fmla="val 2526613"/>
              <a:gd name="adj2" fmla="val 1908331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1C70A3-4A00-A449-B356-9662DF9E9350}"/>
              </a:ext>
            </a:extLst>
          </p:cNvPr>
          <p:cNvSpPr/>
          <p:nvPr/>
        </p:nvSpPr>
        <p:spPr>
          <a:xfrm>
            <a:off x="324558" y="3994538"/>
            <a:ext cx="8694753" cy="26228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85BD29-ADAF-144E-9876-84D8603FECFA}"/>
              </a:ext>
            </a:extLst>
          </p:cNvPr>
          <p:cNvSpPr/>
          <p:nvPr/>
        </p:nvSpPr>
        <p:spPr>
          <a:xfrm>
            <a:off x="495613" y="3764495"/>
            <a:ext cx="5420275" cy="2798512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37FCF0D-B7B6-D441-A4A0-FF0D5D3691E9}"/>
              </a:ext>
            </a:extLst>
          </p:cNvPr>
          <p:cNvGrpSpPr/>
          <p:nvPr/>
        </p:nvGrpSpPr>
        <p:grpSpPr>
          <a:xfrm>
            <a:off x="3669538" y="3729315"/>
            <a:ext cx="1372396" cy="819334"/>
            <a:chOff x="3109317" y="4153991"/>
            <a:chExt cx="1372396" cy="81933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589C766-7D5A-ED4E-BA61-8E1466A5FE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23509" y="4267411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D7A6C85-B83C-DD42-847F-B19335AE5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9317" y="4153991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4FAA986-5412-AF42-B30F-B963DCC681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9825" y="4153991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ACD06A5-2819-8C4E-971F-4193FF1616FD}"/>
              </a:ext>
            </a:extLst>
          </p:cNvPr>
          <p:cNvGrpSpPr/>
          <p:nvPr/>
        </p:nvGrpSpPr>
        <p:grpSpPr>
          <a:xfrm rot="1027205">
            <a:off x="771362" y="5590394"/>
            <a:ext cx="1372396" cy="819334"/>
            <a:chOff x="1655459" y="5892017"/>
            <a:chExt cx="1372396" cy="81933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9C31464-E53E-3C49-8E13-6AC6405436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69651" y="6005437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BEDB1A2-1FD9-5844-8B6B-B2F0238C1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5459" y="5892017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12EED4A-1B19-9A4C-8A86-004A8CDD8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5967" y="5892017"/>
              <a:ext cx="758204" cy="705914"/>
            </a:xfrm>
            <a:prstGeom prst="rect">
              <a:avLst/>
            </a:prstGeom>
            <a:scene3d>
              <a:camera prst="isometricTopUp"/>
              <a:lightRig rig="threePt" dir="t"/>
            </a:scene3d>
          </p:spPr>
        </p:pic>
      </p:grpSp>
      <p:pic>
        <p:nvPicPr>
          <p:cNvPr id="17" name="Picture 16" descr="A picture containing computer&#10;&#10;Description automatically generated">
            <a:extLst>
              <a:ext uri="{FF2B5EF4-FFF2-40B4-BE49-F238E27FC236}">
                <a16:creationId xmlns:a16="http://schemas.microsoft.com/office/drawing/2014/main" id="{69B89463-3A50-E74D-BDF5-69E4E9077D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525" y="4951494"/>
            <a:ext cx="1434704" cy="1335759"/>
          </a:xfrm>
          <a:prstGeom prst="rect">
            <a:avLst/>
          </a:prstGeom>
        </p:spPr>
      </p:pic>
      <p:pic>
        <p:nvPicPr>
          <p:cNvPr id="19" name="Picture 18" descr="A picture containing computer&#10;&#10;Description automatically generated">
            <a:extLst>
              <a:ext uri="{FF2B5EF4-FFF2-40B4-BE49-F238E27FC236}">
                <a16:creationId xmlns:a16="http://schemas.microsoft.com/office/drawing/2014/main" id="{2E252AAA-6B0A-2E4B-B853-2AC713DF06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0" y="3593199"/>
            <a:ext cx="1434704" cy="1335759"/>
          </a:xfrm>
          <a:prstGeom prst="rect">
            <a:avLst/>
          </a:prstGeom>
        </p:spPr>
      </p:pic>
      <p:pic>
        <p:nvPicPr>
          <p:cNvPr id="20" name="Picture 19" descr="Shape, square&#10;&#10;Description automatically generated">
            <a:extLst>
              <a:ext uri="{FF2B5EF4-FFF2-40B4-BE49-F238E27FC236}">
                <a16:creationId xmlns:a16="http://schemas.microsoft.com/office/drawing/2014/main" id="{7B793BE0-0570-6549-9F6B-2CA8D2EC55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67" y="1759516"/>
            <a:ext cx="4603172" cy="944240"/>
          </a:xfrm>
          <a:prstGeom prst="rect">
            <a:avLst/>
          </a:prstGeom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B15E6909-DC14-4C45-AC27-F04EE0C78648}"/>
              </a:ext>
            </a:extLst>
          </p:cNvPr>
          <p:cNvSpPr/>
          <p:nvPr/>
        </p:nvSpPr>
        <p:spPr>
          <a:xfrm>
            <a:off x="600248" y="1971822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29AE485-80A1-5248-8543-F78D6E9A9870}"/>
              </a:ext>
            </a:extLst>
          </p:cNvPr>
          <p:cNvSpPr/>
          <p:nvPr/>
        </p:nvSpPr>
        <p:spPr>
          <a:xfrm>
            <a:off x="1499162" y="1971822"/>
            <a:ext cx="540000" cy="542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C13AD9A-8751-224D-89EB-3A2B296B67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827" y="75851"/>
            <a:ext cx="2024733" cy="20026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621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4" grpId="1" animBg="1"/>
      <p:bldP spid="25" grpId="0" animBg="1"/>
      <p:bldP spid="2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5.4|5.3|11.8|16.8|11.6|0.8|1.3|10.2|0.8|10.6|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5.3|9.5|11|4|1|4.8|8.6|4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6.2|8.7|8.9|5.7|0.9|6.6|0.7|5.2|6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5.3|19.3|11|13.3|1.2|4.3|2.7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0</Words>
  <Application>Microsoft Office PowerPoint</Application>
  <PresentationFormat>A4 Paper (210x297 mm)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70</cp:revision>
  <dcterms:created xsi:type="dcterms:W3CDTF">2020-04-02T20:19:37Z</dcterms:created>
  <dcterms:modified xsi:type="dcterms:W3CDTF">2022-01-07T15:53:20Z</dcterms:modified>
</cp:coreProperties>
</file>